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72" r:id="rId5"/>
    <p:sldId id="256" r:id="rId6"/>
    <p:sldId id="257" r:id="rId7"/>
    <p:sldId id="258" r:id="rId8"/>
    <p:sldId id="259" r:id="rId9"/>
    <p:sldId id="276" r:id="rId10"/>
    <p:sldId id="260" r:id="rId11"/>
    <p:sldId id="261" r:id="rId12"/>
    <p:sldId id="262" r:id="rId13"/>
    <p:sldId id="263" r:id="rId14"/>
    <p:sldId id="264" r:id="rId15"/>
    <p:sldId id="265" r:id="rId16"/>
    <p:sldId id="273" r:id="rId17"/>
    <p:sldId id="274" r:id="rId18"/>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00AC4E"/>
    <a:srgbClr val="008000"/>
    <a:srgbClr val="DA0000"/>
    <a:srgbClr val="76ABDC"/>
    <a:srgbClr val="4E93D2"/>
    <a:srgbClr val="F9FBF7"/>
    <a:srgbClr val="548235"/>
    <a:srgbClr val="F4F9F1"/>
    <a:srgbClr val="F7F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9" autoAdjust="0"/>
    <p:restoredTop sz="94660"/>
  </p:normalViewPr>
  <p:slideViewPr>
    <p:cSldViewPr snapToGrid="0">
      <p:cViewPr varScale="1">
        <p:scale>
          <a:sx n="70" d="100"/>
          <a:sy n="70" d="100"/>
        </p:scale>
        <p:origin x="90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賀 満(HIRAGA Mitsuru)" userId="ec46e2cf-027b-449a-a377-7dda92e024c5" providerId="ADAL" clId="{C7BCD4B0-7A12-4D9D-892F-4325D923D1CC}"/>
    <pc:docChg chg="undo custSel modSld">
      <pc:chgData name="平賀 満(HIRAGA Mitsuru)" userId="ec46e2cf-027b-449a-a377-7dda92e024c5" providerId="ADAL" clId="{C7BCD4B0-7A12-4D9D-892F-4325D923D1CC}" dt="2024-11-21T09:23:36.653" v="43"/>
      <pc:docMkLst>
        <pc:docMk/>
      </pc:docMkLst>
      <pc:sldChg chg="modSp mod">
        <pc:chgData name="平賀 満(HIRAGA Mitsuru)" userId="ec46e2cf-027b-449a-a377-7dda92e024c5" providerId="ADAL" clId="{C7BCD4B0-7A12-4D9D-892F-4325D923D1CC}" dt="2024-11-21T09:04:12.458" v="4" actId="207"/>
        <pc:sldMkLst>
          <pc:docMk/>
          <pc:sldMk cId="1529506221" sldId="256"/>
        </pc:sldMkLst>
        <pc:spChg chg="mod">
          <ac:chgData name="平賀 満(HIRAGA Mitsuru)" userId="ec46e2cf-027b-449a-a377-7dda92e024c5" providerId="ADAL" clId="{C7BCD4B0-7A12-4D9D-892F-4325D923D1CC}" dt="2024-11-21T09:04:09.316" v="3" actId="207"/>
          <ac:spMkLst>
            <pc:docMk/>
            <pc:sldMk cId="1529506221" sldId="256"/>
            <ac:spMk id="5" creationId="{7DA29BCC-9BCA-1DB5-2FE0-6DC997F65F0B}"/>
          </ac:spMkLst>
        </pc:spChg>
        <pc:spChg chg="mod">
          <ac:chgData name="平賀 満(HIRAGA Mitsuru)" userId="ec46e2cf-027b-449a-a377-7dda92e024c5" providerId="ADAL" clId="{C7BCD4B0-7A12-4D9D-892F-4325D923D1CC}" dt="2024-11-21T09:04:12.458" v="4" actId="207"/>
          <ac:spMkLst>
            <pc:docMk/>
            <pc:sldMk cId="1529506221" sldId="256"/>
            <ac:spMk id="25" creationId="{398FD0F2-F918-74F2-C150-7745374808F6}"/>
          </ac:spMkLst>
        </pc:spChg>
      </pc:sldChg>
      <pc:sldChg chg="modSp mod">
        <pc:chgData name="平賀 満(HIRAGA Mitsuru)" userId="ec46e2cf-027b-449a-a377-7dda92e024c5" providerId="ADAL" clId="{C7BCD4B0-7A12-4D9D-892F-4325D923D1CC}" dt="2024-11-21T09:04:28.862" v="6" actId="207"/>
        <pc:sldMkLst>
          <pc:docMk/>
          <pc:sldMk cId="1222615875" sldId="257"/>
        </pc:sldMkLst>
        <pc:spChg chg="mod">
          <ac:chgData name="平賀 満(HIRAGA Mitsuru)" userId="ec46e2cf-027b-449a-a377-7dda92e024c5" providerId="ADAL" clId="{C7BCD4B0-7A12-4D9D-892F-4325D923D1CC}" dt="2024-11-21T09:04:22.651" v="5" actId="207"/>
          <ac:spMkLst>
            <pc:docMk/>
            <pc:sldMk cId="1222615875" sldId="257"/>
            <ac:spMk id="49" creationId="{3ED4BB66-4B72-566D-1674-0E1EB451A674}"/>
          </ac:spMkLst>
        </pc:spChg>
        <pc:spChg chg="mod">
          <ac:chgData name="平賀 満(HIRAGA Mitsuru)" userId="ec46e2cf-027b-449a-a377-7dda92e024c5" providerId="ADAL" clId="{C7BCD4B0-7A12-4D9D-892F-4325D923D1CC}" dt="2024-11-21T09:04:28.862" v="6" actId="207"/>
          <ac:spMkLst>
            <pc:docMk/>
            <pc:sldMk cId="1222615875" sldId="257"/>
            <ac:spMk id="51" creationId="{884CA27A-7275-3D39-CB11-940368BBC2AF}"/>
          </ac:spMkLst>
        </pc:spChg>
      </pc:sldChg>
      <pc:sldChg chg="modSp mod">
        <pc:chgData name="平賀 満(HIRAGA Mitsuru)" userId="ec46e2cf-027b-449a-a377-7dda92e024c5" providerId="ADAL" clId="{C7BCD4B0-7A12-4D9D-892F-4325D923D1CC}" dt="2024-11-21T09:04:38.792" v="7" actId="207"/>
        <pc:sldMkLst>
          <pc:docMk/>
          <pc:sldMk cId="3666320185" sldId="258"/>
        </pc:sldMkLst>
        <pc:spChg chg="mod">
          <ac:chgData name="平賀 満(HIRAGA Mitsuru)" userId="ec46e2cf-027b-449a-a377-7dda92e024c5" providerId="ADAL" clId="{C7BCD4B0-7A12-4D9D-892F-4325D923D1CC}" dt="2024-11-21T09:04:38.792" v="7" actId="207"/>
          <ac:spMkLst>
            <pc:docMk/>
            <pc:sldMk cId="3666320185" sldId="258"/>
            <ac:spMk id="21" creationId="{062E6A84-432F-E998-720E-26BE59B53C1F}"/>
          </ac:spMkLst>
        </pc:spChg>
      </pc:sldChg>
      <pc:sldChg chg="modSp mod">
        <pc:chgData name="平賀 満(HIRAGA Mitsuru)" userId="ec46e2cf-027b-449a-a377-7dda92e024c5" providerId="ADAL" clId="{C7BCD4B0-7A12-4D9D-892F-4325D923D1CC}" dt="2024-11-21T09:04:52.630" v="9" actId="207"/>
        <pc:sldMkLst>
          <pc:docMk/>
          <pc:sldMk cId="1103104983" sldId="259"/>
        </pc:sldMkLst>
        <pc:spChg chg="mod">
          <ac:chgData name="平賀 満(HIRAGA Mitsuru)" userId="ec46e2cf-027b-449a-a377-7dda92e024c5" providerId="ADAL" clId="{C7BCD4B0-7A12-4D9D-892F-4325D923D1CC}" dt="2024-11-21T09:04:52.630" v="9" actId="207"/>
          <ac:spMkLst>
            <pc:docMk/>
            <pc:sldMk cId="1103104983" sldId="259"/>
            <ac:spMk id="2" creationId="{D0D36E96-5FE7-88F7-8F33-F426B6DFC453}"/>
          </ac:spMkLst>
        </pc:spChg>
        <pc:spChg chg="mod">
          <ac:chgData name="平賀 満(HIRAGA Mitsuru)" userId="ec46e2cf-027b-449a-a377-7dda92e024c5" providerId="ADAL" clId="{C7BCD4B0-7A12-4D9D-892F-4325D923D1CC}" dt="2024-11-21T09:04:46.035" v="8" actId="207"/>
          <ac:spMkLst>
            <pc:docMk/>
            <pc:sldMk cId="1103104983" sldId="259"/>
            <ac:spMk id="5" creationId="{D9B671BC-E7A1-17E9-0BF5-824A26275E8A}"/>
          </ac:spMkLst>
        </pc:spChg>
      </pc:sldChg>
      <pc:sldChg chg="modSp mod">
        <pc:chgData name="平賀 満(HIRAGA Mitsuru)" userId="ec46e2cf-027b-449a-a377-7dda92e024c5" providerId="ADAL" clId="{C7BCD4B0-7A12-4D9D-892F-4325D923D1CC}" dt="2024-11-21T09:10:04.102" v="41" actId="1076"/>
        <pc:sldMkLst>
          <pc:docMk/>
          <pc:sldMk cId="512724281" sldId="260"/>
        </pc:sldMkLst>
        <pc:spChg chg="mod">
          <ac:chgData name="平賀 満(HIRAGA Mitsuru)" userId="ec46e2cf-027b-449a-a377-7dda92e024c5" providerId="ADAL" clId="{C7BCD4B0-7A12-4D9D-892F-4325D923D1CC}" dt="2024-11-21T09:05:12.224" v="11" actId="207"/>
          <ac:spMkLst>
            <pc:docMk/>
            <pc:sldMk cId="512724281" sldId="260"/>
            <ac:spMk id="26" creationId="{E06D5246-4E35-8E10-76BE-0173C164A98F}"/>
          </ac:spMkLst>
        </pc:spChg>
        <pc:spChg chg="mod">
          <ac:chgData name="平賀 満(HIRAGA Mitsuru)" userId="ec46e2cf-027b-449a-a377-7dda92e024c5" providerId="ADAL" clId="{C7BCD4B0-7A12-4D9D-892F-4325D923D1CC}" dt="2024-11-21T09:10:04.102" v="41" actId="1076"/>
          <ac:spMkLst>
            <pc:docMk/>
            <pc:sldMk cId="512724281" sldId="260"/>
            <ac:spMk id="45" creationId="{892C480E-987C-92EC-5527-977BDC02FEE7}"/>
          </ac:spMkLst>
        </pc:spChg>
        <pc:spChg chg="mod">
          <ac:chgData name="平賀 満(HIRAGA Mitsuru)" userId="ec46e2cf-027b-449a-a377-7dda92e024c5" providerId="ADAL" clId="{C7BCD4B0-7A12-4D9D-892F-4325D923D1CC}" dt="2024-11-21T09:05:16.404" v="12" actId="207"/>
          <ac:spMkLst>
            <pc:docMk/>
            <pc:sldMk cId="512724281" sldId="260"/>
            <ac:spMk id="53" creationId="{1572F27F-9DA5-4866-FFA4-CB06F144D6C9}"/>
          </ac:spMkLst>
        </pc:spChg>
        <pc:spChg chg="mod">
          <ac:chgData name="平賀 満(HIRAGA Mitsuru)" userId="ec46e2cf-027b-449a-a377-7dda92e024c5" providerId="ADAL" clId="{C7BCD4B0-7A12-4D9D-892F-4325D923D1CC}" dt="2024-11-21T09:05:07.494" v="10" actId="207"/>
          <ac:spMkLst>
            <pc:docMk/>
            <pc:sldMk cId="512724281" sldId="260"/>
            <ac:spMk id="55" creationId="{3F922F84-7155-BBB1-A7B0-79006E97BEC1}"/>
          </ac:spMkLst>
        </pc:spChg>
        <pc:spChg chg="mod">
          <ac:chgData name="平賀 満(HIRAGA Mitsuru)" userId="ec46e2cf-027b-449a-a377-7dda92e024c5" providerId="ADAL" clId="{C7BCD4B0-7A12-4D9D-892F-4325D923D1CC}" dt="2024-11-21T09:05:23.990" v="13" actId="207"/>
          <ac:spMkLst>
            <pc:docMk/>
            <pc:sldMk cId="512724281" sldId="260"/>
            <ac:spMk id="56" creationId="{E6952890-AFA6-9768-A573-9451CAD77D38}"/>
          </ac:spMkLst>
        </pc:spChg>
      </pc:sldChg>
      <pc:sldChg chg="delSp modSp mod">
        <pc:chgData name="平賀 満(HIRAGA Mitsuru)" userId="ec46e2cf-027b-449a-a377-7dda92e024c5" providerId="ADAL" clId="{C7BCD4B0-7A12-4D9D-892F-4325D923D1CC}" dt="2024-11-21T09:09:31.882" v="40" actId="21"/>
        <pc:sldMkLst>
          <pc:docMk/>
          <pc:sldMk cId="2843453464" sldId="262"/>
        </pc:sldMkLst>
        <pc:spChg chg="mod">
          <ac:chgData name="平賀 満(HIRAGA Mitsuru)" userId="ec46e2cf-027b-449a-a377-7dda92e024c5" providerId="ADAL" clId="{C7BCD4B0-7A12-4D9D-892F-4325D923D1CC}" dt="2024-11-21T09:05:41.107" v="15" actId="207"/>
          <ac:spMkLst>
            <pc:docMk/>
            <pc:sldMk cId="2843453464" sldId="262"/>
            <ac:spMk id="4" creationId="{351232AC-4820-5B0F-9628-2FAB1A2278C4}"/>
          </ac:spMkLst>
        </pc:spChg>
        <pc:spChg chg="mod">
          <ac:chgData name="平賀 満(HIRAGA Mitsuru)" userId="ec46e2cf-027b-449a-a377-7dda92e024c5" providerId="ADAL" clId="{C7BCD4B0-7A12-4D9D-892F-4325D923D1CC}" dt="2024-11-21T09:05:30.961" v="14" actId="207"/>
          <ac:spMkLst>
            <pc:docMk/>
            <pc:sldMk cId="2843453464" sldId="262"/>
            <ac:spMk id="5" creationId="{6D24FCE7-2CDC-1152-FB69-65E17EFB6393}"/>
          </ac:spMkLst>
        </pc:spChg>
        <pc:spChg chg="del">
          <ac:chgData name="平賀 満(HIRAGA Mitsuru)" userId="ec46e2cf-027b-449a-a377-7dda92e024c5" providerId="ADAL" clId="{C7BCD4B0-7A12-4D9D-892F-4325D923D1CC}" dt="2024-11-21T09:09:31.882" v="40" actId="21"/>
          <ac:spMkLst>
            <pc:docMk/>
            <pc:sldMk cId="2843453464" sldId="262"/>
            <ac:spMk id="100" creationId="{02350627-44CE-4412-F10C-26996E230332}"/>
          </ac:spMkLst>
        </pc:spChg>
        <pc:spChg chg="del">
          <ac:chgData name="平賀 満(HIRAGA Mitsuru)" userId="ec46e2cf-027b-449a-a377-7dda92e024c5" providerId="ADAL" clId="{C7BCD4B0-7A12-4D9D-892F-4325D923D1CC}" dt="2024-11-21T09:09:29.086" v="39" actId="21"/>
          <ac:spMkLst>
            <pc:docMk/>
            <pc:sldMk cId="2843453464" sldId="262"/>
            <ac:spMk id="101" creationId="{DC38611C-6E13-CFB9-3D5E-F288FFA831E7}"/>
          </ac:spMkLst>
        </pc:spChg>
      </pc:sldChg>
      <pc:sldChg chg="modSp mod">
        <pc:chgData name="平賀 満(HIRAGA Mitsuru)" userId="ec46e2cf-027b-449a-a377-7dda92e024c5" providerId="ADAL" clId="{C7BCD4B0-7A12-4D9D-892F-4325D923D1CC}" dt="2024-11-21T09:06:19.735" v="20" actId="207"/>
        <pc:sldMkLst>
          <pc:docMk/>
          <pc:sldMk cId="3744038573" sldId="264"/>
        </pc:sldMkLst>
        <pc:spChg chg="mod">
          <ac:chgData name="平賀 満(HIRAGA Mitsuru)" userId="ec46e2cf-027b-449a-a377-7dda92e024c5" providerId="ADAL" clId="{C7BCD4B0-7A12-4D9D-892F-4325D923D1CC}" dt="2024-11-21T09:06:19.735" v="20" actId="207"/>
          <ac:spMkLst>
            <pc:docMk/>
            <pc:sldMk cId="3744038573" sldId="264"/>
            <ac:spMk id="3" creationId="{1EBD5BB5-061A-C5A0-F9B1-D5B346037046}"/>
          </ac:spMkLst>
        </pc:spChg>
        <pc:spChg chg="mod">
          <ac:chgData name="平賀 満(HIRAGA Mitsuru)" userId="ec46e2cf-027b-449a-a377-7dda92e024c5" providerId="ADAL" clId="{C7BCD4B0-7A12-4D9D-892F-4325D923D1CC}" dt="2024-11-21T09:06:09.937" v="19" actId="207"/>
          <ac:spMkLst>
            <pc:docMk/>
            <pc:sldMk cId="3744038573" sldId="264"/>
            <ac:spMk id="19" creationId="{A1398259-76E1-8B59-5350-F0090C000EA8}"/>
          </ac:spMkLst>
        </pc:spChg>
        <pc:spChg chg="mod">
          <ac:chgData name="平賀 満(HIRAGA Mitsuru)" userId="ec46e2cf-027b-449a-a377-7dda92e024c5" providerId="ADAL" clId="{C7BCD4B0-7A12-4D9D-892F-4325D923D1CC}" dt="2024-11-21T09:06:05.666" v="18" actId="207"/>
          <ac:spMkLst>
            <pc:docMk/>
            <pc:sldMk cId="3744038573" sldId="264"/>
            <ac:spMk id="20" creationId="{9F0D5C1B-24BE-769D-4F3D-9A4AA3FD7C82}"/>
          </ac:spMkLst>
        </pc:spChg>
      </pc:sldChg>
      <pc:sldChg chg="delSp modSp mod">
        <pc:chgData name="平賀 満(HIRAGA Mitsuru)" userId="ec46e2cf-027b-449a-a377-7dda92e024c5" providerId="ADAL" clId="{C7BCD4B0-7A12-4D9D-892F-4325D923D1CC}" dt="2024-11-21T09:09:08.129" v="38" actId="207"/>
        <pc:sldMkLst>
          <pc:docMk/>
          <pc:sldMk cId="1737028958" sldId="265"/>
        </pc:sldMkLst>
        <pc:spChg chg="mod">
          <ac:chgData name="平賀 満(HIRAGA Mitsuru)" userId="ec46e2cf-027b-449a-a377-7dda92e024c5" providerId="ADAL" clId="{C7BCD4B0-7A12-4D9D-892F-4325D923D1CC}" dt="2024-11-21T09:07:47.585" v="29" actId="207"/>
          <ac:spMkLst>
            <pc:docMk/>
            <pc:sldMk cId="1737028958" sldId="265"/>
            <ac:spMk id="47" creationId="{E1C2CB55-C65C-AD4B-B747-3EF6191F8FAE}"/>
          </ac:spMkLst>
        </pc:spChg>
        <pc:spChg chg="mod">
          <ac:chgData name="平賀 満(HIRAGA Mitsuru)" userId="ec46e2cf-027b-449a-a377-7dda92e024c5" providerId="ADAL" clId="{C7BCD4B0-7A12-4D9D-892F-4325D923D1CC}" dt="2024-11-21T09:08:49.580" v="36" actId="20577"/>
          <ac:spMkLst>
            <pc:docMk/>
            <pc:sldMk cId="1737028958" sldId="265"/>
            <ac:spMk id="49" creationId="{E6664756-B5B7-44B5-E547-8B5DFD1F70EC}"/>
          </ac:spMkLst>
        </pc:spChg>
        <pc:spChg chg="del">
          <ac:chgData name="平賀 満(HIRAGA Mitsuru)" userId="ec46e2cf-027b-449a-a377-7dda92e024c5" providerId="ADAL" clId="{C7BCD4B0-7A12-4D9D-892F-4325D923D1CC}" dt="2024-11-21T09:07:15.031" v="23" actId="21"/>
          <ac:spMkLst>
            <pc:docMk/>
            <pc:sldMk cId="1737028958" sldId="265"/>
            <ac:spMk id="195" creationId="{48F91183-3EC0-11C8-0654-D00D2B72B927}"/>
          </ac:spMkLst>
        </pc:spChg>
        <pc:spChg chg="del">
          <ac:chgData name="平賀 満(HIRAGA Mitsuru)" userId="ec46e2cf-027b-449a-a377-7dda92e024c5" providerId="ADAL" clId="{C7BCD4B0-7A12-4D9D-892F-4325D923D1CC}" dt="2024-11-21T09:07:20.944" v="24" actId="21"/>
          <ac:spMkLst>
            <pc:docMk/>
            <pc:sldMk cId="1737028958" sldId="265"/>
            <ac:spMk id="196" creationId="{20749888-D2CE-CD60-F688-203FC1362890}"/>
          </ac:spMkLst>
        </pc:spChg>
        <pc:spChg chg="del">
          <ac:chgData name="平賀 満(HIRAGA Mitsuru)" userId="ec46e2cf-027b-449a-a377-7dda92e024c5" providerId="ADAL" clId="{C7BCD4B0-7A12-4D9D-892F-4325D923D1CC}" dt="2024-11-21T09:07:31.873" v="26" actId="21"/>
          <ac:spMkLst>
            <pc:docMk/>
            <pc:sldMk cId="1737028958" sldId="265"/>
            <ac:spMk id="197" creationId="{E9955CAC-00CA-9D1D-27C1-5A77C3BA0248}"/>
          </ac:spMkLst>
        </pc:spChg>
        <pc:spChg chg="del">
          <ac:chgData name="平賀 満(HIRAGA Mitsuru)" userId="ec46e2cf-027b-449a-a377-7dda92e024c5" providerId="ADAL" clId="{C7BCD4B0-7A12-4D9D-892F-4325D923D1CC}" dt="2024-11-21T09:07:26.158" v="25" actId="21"/>
          <ac:spMkLst>
            <pc:docMk/>
            <pc:sldMk cId="1737028958" sldId="265"/>
            <ac:spMk id="198" creationId="{3A3F422B-AEE1-0ADB-8CB8-0F69954E3600}"/>
          </ac:spMkLst>
        </pc:spChg>
        <pc:spChg chg="del">
          <ac:chgData name="平賀 満(HIRAGA Mitsuru)" userId="ec46e2cf-027b-449a-a377-7dda92e024c5" providerId="ADAL" clId="{C7BCD4B0-7A12-4D9D-892F-4325D923D1CC}" dt="2024-11-21T09:07:42.646" v="28" actId="21"/>
          <ac:spMkLst>
            <pc:docMk/>
            <pc:sldMk cId="1737028958" sldId="265"/>
            <ac:spMk id="200" creationId="{D236D9A5-9FEE-BA88-F11A-5E94D2C8D947}"/>
          </ac:spMkLst>
        </pc:spChg>
        <pc:spChg chg="del">
          <ac:chgData name="平賀 満(HIRAGA Mitsuru)" userId="ec46e2cf-027b-449a-a377-7dda92e024c5" providerId="ADAL" clId="{C7BCD4B0-7A12-4D9D-892F-4325D923D1CC}" dt="2024-11-21T09:07:39.137" v="27" actId="21"/>
          <ac:spMkLst>
            <pc:docMk/>
            <pc:sldMk cId="1737028958" sldId="265"/>
            <ac:spMk id="211" creationId="{6B5CF230-9AFE-9947-5BA6-CF9D357EF60C}"/>
          </ac:spMkLst>
        </pc:spChg>
        <pc:spChg chg="mod">
          <ac:chgData name="平賀 満(HIRAGA Mitsuru)" userId="ec46e2cf-027b-449a-a377-7dda92e024c5" providerId="ADAL" clId="{C7BCD4B0-7A12-4D9D-892F-4325D923D1CC}" dt="2024-11-21T09:06:40.213" v="21" actId="207"/>
          <ac:spMkLst>
            <pc:docMk/>
            <pc:sldMk cId="1737028958" sldId="265"/>
            <ac:spMk id="338" creationId="{8F8C77B5-5BD5-20BD-684F-B374526B392E}"/>
          </ac:spMkLst>
        </pc:spChg>
        <pc:spChg chg="mod">
          <ac:chgData name="平賀 満(HIRAGA Mitsuru)" userId="ec46e2cf-027b-449a-a377-7dda92e024c5" providerId="ADAL" clId="{C7BCD4B0-7A12-4D9D-892F-4325D923D1CC}" dt="2024-11-21T09:09:05.208" v="37" actId="207"/>
          <ac:spMkLst>
            <pc:docMk/>
            <pc:sldMk cId="1737028958" sldId="265"/>
            <ac:spMk id="343" creationId="{8DDF97C5-B1E0-127A-38EE-EEBB10F7994D}"/>
          </ac:spMkLst>
        </pc:spChg>
        <pc:spChg chg="mod">
          <ac:chgData name="平賀 満(HIRAGA Mitsuru)" userId="ec46e2cf-027b-449a-a377-7dda92e024c5" providerId="ADAL" clId="{C7BCD4B0-7A12-4D9D-892F-4325D923D1CC}" dt="2024-11-21T09:09:08.129" v="38" actId="207"/>
          <ac:spMkLst>
            <pc:docMk/>
            <pc:sldMk cId="1737028958" sldId="265"/>
            <ac:spMk id="344" creationId="{02D21987-1A27-5083-49F4-1766C014AABC}"/>
          </ac:spMkLst>
        </pc:spChg>
        <pc:spChg chg="mod">
          <ac:chgData name="平賀 満(HIRAGA Mitsuru)" userId="ec46e2cf-027b-449a-a377-7dda92e024c5" providerId="ADAL" clId="{C7BCD4B0-7A12-4D9D-892F-4325D923D1CC}" dt="2024-11-21T09:06:52.978" v="22" actId="207"/>
          <ac:spMkLst>
            <pc:docMk/>
            <pc:sldMk cId="1737028958" sldId="265"/>
            <ac:spMk id="346" creationId="{65594D56-E0EC-2CC6-6F24-E63BEB248A6E}"/>
          </ac:spMkLst>
        </pc:spChg>
      </pc:sldChg>
      <pc:sldChg chg="addSp delSp modSp mod">
        <pc:chgData name="平賀 満(HIRAGA Mitsuru)" userId="ec46e2cf-027b-449a-a377-7dda92e024c5" providerId="ADAL" clId="{C7BCD4B0-7A12-4D9D-892F-4325D923D1CC}" dt="2024-11-21T09:23:36.653" v="43"/>
        <pc:sldMkLst>
          <pc:docMk/>
          <pc:sldMk cId="3530806714" sldId="272"/>
        </pc:sldMkLst>
        <pc:spChg chg="del">
          <ac:chgData name="平賀 満(HIRAGA Mitsuru)" userId="ec46e2cf-027b-449a-a377-7dda92e024c5" providerId="ADAL" clId="{C7BCD4B0-7A12-4D9D-892F-4325D923D1CC}" dt="2024-11-21T09:03:47.300" v="0" actId="21"/>
          <ac:spMkLst>
            <pc:docMk/>
            <pc:sldMk cId="3530806714" sldId="272"/>
            <ac:spMk id="2" creationId="{706F00CF-8BF0-73CA-61EA-1B16FF808983}"/>
          </ac:spMkLst>
        </pc:spChg>
        <pc:spChg chg="add mod">
          <ac:chgData name="平賀 満(HIRAGA Mitsuru)" userId="ec46e2cf-027b-449a-a377-7dda92e024c5" providerId="ADAL" clId="{C7BCD4B0-7A12-4D9D-892F-4325D923D1CC}" dt="2024-11-21T09:23:25.166" v="42"/>
          <ac:spMkLst>
            <pc:docMk/>
            <pc:sldMk cId="3530806714" sldId="272"/>
            <ac:spMk id="2" creationId="{852D8E48-3E24-BB23-5671-824D1E0B1A64}"/>
          </ac:spMkLst>
        </pc:spChg>
        <pc:spChg chg="add mod">
          <ac:chgData name="平賀 満(HIRAGA Mitsuru)" userId="ec46e2cf-027b-449a-a377-7dda92e024c5" providerId="ADAL" clId="{C7BCD4B0-7A12-4D9D-892F-4325D923D1CC}" dt="2024-11-21T09:23:36.653" v="43"/>
          <ac:spMkLst>
            <pc:docMk/>
            <pc:sldMk cId="3530806714" sldId="272"/>
            <ac:spMk id="27" creationId="{3DA5E558-F9B9-6449-037A-2555E318C949}"/>
          </ac:spMkLst>
        </pc:spChg>
        <pc:spChg chg="del">
          <ac:chgData name="平賀 満(HIRAGA Mitsuru)" userId="ec46e2cf-027b-449a-a377-7dda92e024c5" providerId="ADAL" clId="{C7BCD4B0-7A12-4D9D-892F-4325D923D1CC}" dt="2024-11-21T09:03:52.230" v="2" actId="21"/>
          <ac:spMkLst>
            <pc:docMk/>
            <pc:sldMk cId="3530806714" sldId="272"/>
            <ac:spMk id="27" creationId="{782D4BC3-F376-0049-339C-E65EFF07C7F8}"/>
          </ac:spMkLst>
        </pc:spChg>
        <pc:spChg chg="del">
          <ac:chgData name="平賀 満(HIRAGA Mitsuru)" userId="ec46e2cf-027b-449a-a377-7dda92e024c5" providerId="ADAL" clId="{C7BCD4B0-7A12-4D9D-892F-4325D923D1CC}" dt="2024-11-21T09:03:49.694" v="1" actId="21"/>
          <ac:spMkLst>
            <pc:docMk/>
            <pc:sldMk cId="3530806714" sldId="272"/>
            <ac:spMk id="35" creationId="{00000000-0000-0000-0000-000000000000}"/>
          </ac:spMkLst>
        </pc:spChg>
      </pc:sldChg>
      <pc:sldChg chg="modSp mod">
        <pc:chgData name="平賀 満(HIRAGA Mitsuru)" userId="ec46e2cf-027b-449a-a377-7dda92e024c5" providerId="ADAL" clId="{C7BCD4B0-7A12-4D9D-892F-4325D923D1CC}" dt="2024-11-21T09:08:10.508" v="30" actId="207"/>
        <pc:sldMkLst>
          <pc:docMk/>
          <pc:sldMk cId="491947248" sldId="274"/>
        </pc:sldMkLst>
        <pc:spChg chg="mod">
          <ac:chgData name="平賀 満(HIRAGA Mitsuru)" userId="ec46e2cf-027b-449a-a377-7dda92e024c5" providerId="ADAL" clId="{C7BCD4B0-7A12-4D9D-892F-4325D923D1CC}" dt="2024-11-21T09:08:10.508" v="30" actId="207"/>
          <ac:spMkLst>
            <pc:docMk/>
            <pc:sldMk cId="491947248" sldId="274"/>
            <ac:spMk id="24" creationId="{8C642177-C006-187E-D1E6-C878A1868D4C}"/>
          </ac:spMkLst>
        </pc:spChg>
      </pc:sldChg>
    </pc:docChg>
  </pc:docChgLst>
  <pc:docChgLst>
    <pc:chgData name="藤田 亮(FUJITA Akira)" userId="aba2cc99-674f-44e3-ae64-d3a073e7d8bc" providerId="ADAL" clId="{9AD3B547-0F11-4056-AA07-4047AF2F1E08}"/>
    <pc:docChg chg="modSld">
      <pc:chgData name="藤田 亮(FUJITA Akira)" userId="aba2cc99-674f-44e3-ae64-d3a073e7d8bc" providerId="ADAL" clId="{9AD3B547-0F11-4056-AA07-4047AF2F1E08}" dt="2025-06-28T04:12:19.614" v="2" actId="20577"/>
      <pc:docMkLst>
        <pc:docMk/>
      </pc:docMkLst>
      <pc:sldChg chg="modSp mod">
        <pc:chgData name="藤田 亮(FUJITA Akira)" userId="aba2cc99-674f-44e3-ae64-d3a073e7d8bc" providerId="ADAL" clId="{9AD3B547-0F11-4056-AA07-4047AF2F1E08}" dt="2025-06-28T04:12:19.614" v="2" actId="20577"/>
        <pc:sldMkLst>
          <pc:docMk/>
          <pc:sldMk cId="1737028958" sldId="265"/>
        </pc:sldMkLst>
        <pc:spChg chg="mod">
          <ac:chgData name="藤田 亮(FUJITA Akira)" userId="aba2cc99-674f-44e3-ae64-d3a073e7d8bc" providerId="ADAL" clId="{9AD3B547-0F11-4056-AA07-4047AF2F1E08}" dt="2025-06-28T04:12:19.614" v="2" actId="20577"/>
          <ac:spMkLst>
            <pc:docMk/>
            <pc:sldMk cId="1737028958" sldId="265"/>
            <ac:spMk id="12" creationId="{29BD2A8D-3C2E-BD2B-E023-6C5671921E2D}"/>
          </ac:spMkLst>
        </pc:spChg>
      </pc:sldChg>
    </pc:docChg>
  </pc:docChgLst>
  <pc:docChgLst>
    <pc:chgData name="藤田 亮(FUJITA Akira)" userId="aba2cc99-674f-44e3-ae64-d3a073e7d8bc" providerId="ADAL" clId="{4C74BA82-F20B-4CE8-B723-C0EA2C38EA71}"/>
    <pc:docChg chg="undo custSel modSld">
      <pc:chgData name="藤田 亮(FUJITA Akira)" userId="aba2cc99-674f-44e3-ae64-d3a073e7d8bc" providerId="ADAL" clId="{4C74BA82-F20B-4CE8-B723-C0EA2C38EA71}" dt="2024-11-14T08:11:05.464" v="835" actId="1035"/>
      <pc:docMkLst>
        <pc:docMk/>
      </pc:docMkLst>
      <pc:sldChg chg="modSp mod">
        <pc:chgData name="藤田 亮(FUJITA Akira)" userId="aba2cc99-674f-44e3-ae64-d3a073e7d8bc" providerId="ADAL" clId="{4C74BA82-F20B-4CE8-B723-C0EA2C38EA71}" dt="2024-11-14T08:08:50.061" v="754" actId="6549"/>
        <pc:sldMkLst>
          <pc:docMk/>
          <pc:sldMk cId="1529506221" sldId="256"/>
        </pc:sldMkLst>
        <pc:spChg chg="mod">
          <ac:chgData name="藤田 亮(FUJITA Akira)" userId="aba2cc99-674f-44e3-ae64-d3a073e7d8bc" providerId="ADAL" clId="{4C74BA82-F20B-4CE8-B723-C0EA2C38EA71}" dt="2024-11-14T08:08:50.061" v="754" actId="6549"/>
          <ac:spMkLst>
            <pc:docMk/>
            <pc:sldMk cId="1529506221" sldId="256"/>
            <ac:spMk id="26" creationId="{94599017-4575-3082-65D0-6773556D4275}"/>
          </ac:spMkLst>
        </pc:spChg>
      </pc:sldChg>
      <pc:sldChg chg="addSp modSp mod">
        <pc:chgData name="藤田 亮(FUJITA Akira)" userId="aba2cc99-674f-44e3-ae64-d3a073e7d8bc" providerId="ADAL" clId="{4C74BA82-F20B-4CE8-B723-C0EA2C38EA71}" dt="2024-11-14T08:10:39.487" v="823" actId="1036"/>
        <pc:sldMkLst>
          <pc:docMk/>
          <pc:sldMk cId="1222615875" sldId="257"/>
        </pc:sldMkLst>
        <pc:spChg chg="mod">
          <ac:chgData name="藤田 亮(FUJITA Akira)" userId="aba2cc99-674f-44e3-ae64-d3a073e7d8bc" providerId="ADAL" clId="{4C74BA82-F20B-4CE8-B723-C0EA2C38EA71}" dt="2024-11-12T08:22:19.291" v="279" actId="20577"/>
          <ac:spMkLst>
            <pc:docMk/>
            <pc:sldMk cId="1222615875" sldId="257"/>
            <ac:spMk id="49" creationId="{3ED4BB66-4B72-566D-1674-0E1EB451A674}"/>
          </ac:spMkLst>
        </pc:spChg>
        <pc:spChg chg="mod">
          <ac:chgData name="藤田 亮(FUJITA Akira)" userId="aba2cc99-674f-44e3-ae64-d3a073e7d8bc" providerId="ADAL" clId="{4C74BA82-F20B-4CE8-B723-C0EA2C38EA71}" dt="2024-11-12T08:16:49.197" v="136" actId="14100"/>
          <ac:spMkLst>
            <pc:docMk/>
            <pc:sldMk cId="1222615875" sldId="257"/>
            <ac:spMk id="50" creationId="{654E5ACF-AABD-6CFA-E62C-B0E0696C1311}"/>
          </ac:spMkLst>
        </pc:spChg>
        <pc:spChg chg="add mod">
          <ac:chgData name="藤田 亮(FUJITA Akira)" userId="aba2cc99-674f-44e3-ae64-d3a073e7d8bc" providerId="ADAL" clId="{4C74BA82-F20B-4CE8-B723-C0EA2C38EA71}" dt="2024-11-14T08:10:39.487" v="823" actId="1036"/>
          <ac:spMkLst>
            <pc:docMk/>
            <pc:sldMk cId="1222615875" sldId="257"/>
            <ac:spMk id="51" creationId="{884CA27A-7275-3D39-CB11-940368BBC2AF}"/>
          </ac:spMkLst>
        </pc:spChg>
      </pc:sldChg>
      <pc:sldChg chg="addSp delSp modSp mod">
        <pc:chgData name="藤田 亮(FUJITA Akira)" userId="aba2cc99-674f-44e3-ae64-d3a073e7d8bc" providerId="ADAL" clId="{4C74BA82-F20B-4CE8-B723-C0EA2C38EA71}" dt="2024-11-14T08:10:33.802" v="822" actId="1036"/>
        <pc:sldMkLst>
          <pc:docMk/>
          <pc:sldMk cId="1103104983" sldId="259"/>
        </pc:sldMkLst>
        <pc:spChg chg="del mod">
          <ac:chgData name="藤田 亮(FUJITA Akira)" userId="aba2cc99-674f-44e3-ae64-d3a073e7d8bc" providerId="ADAL" clId="{4C74BA82-F20B-4CE8-B723-C0EA2C38EA71}" dt="2024-11-12T08:24:03.738" v="280" actId="478"/>
          <ac:spMkLst>
            <pc:docMk/>
            <pc:sldMk cId="1103104983" sldId="259"/>
            <ac:spMk id="2" creationId="{03276186-BA51-DD06-4E20-923EE9C68D51}"/>
          </ac:spMkLst>
        </pc:spChg>
        <pc:spChg chg="add mod">
          <ac:chgData name="藤田 亮(FUJITA Akira)" userId="aba2cc99-674f-44e3-ae64-d3a073e7d8bc" providerId="ADAL" clId="{4C74BA82-F20B-4CE8-B723-C0EA2C38EA71}" dt="2024-11-14T08:10:33.802" v="822" actId="1036"/>
          <ac:spMkLst>
            <pc:docMk/>
            <pc:sldMk cId="1103104983" sldId="259"/>
            <ac:spMk id="2" creationId="{D0D36E96-5FE7-88F7-8F33-F426B6DFC453}"/>
          </ac:spMkLst>
        </pc:spChg>
        <pc:spChg chg="del mod">
          <ac:chgData name="藤田 亮(FUJITA Akira)" userId="aba2cc99-674f-44e3-ae64-d3a073e7d8bc" providerId="ADAL" clId="{4C74BA82-F20B-4CE8-B723-C0EA2C38EA71}" dt="2024-11-12T08:24:03.738" v="280" actId="478"/>
          <ac:spMkLst>
            <pc:docMk/>
            <pc:sldMk cId="1103104983" sldId="259"/>
            <ac:spMk id="3" creationId="{B41549A4-472C-E3AA-51BB-4EA84E7BCBDB}"/>
          </ac:spMkLst>
        </pc:spChg>
        <pc:spChg chg="add mod ord">
          <ac:chgData name="藤田 亮(FUJITA Akira)" userId="aba2cc99-674f-44e3-ae64-d3a073e7d8bc" providerId="ADAL" clId="{4C74BA82-F20B-4CE8-B723-C0EA2C38EA71}" dt="2024-11-12T08:24:22.848" v="310" actId="1037"/>
          <ac:spMkLst>
            <pc:docMk/>
            <pc:sldMk cId="1103104983" sldId="259"/>
            <ac:spMk id="4" creationId="{C33ED72A-91AF-0FB5-708C-96F3A7A04D46}"/>
          </ac:spMkLst>
        </pc:spChg>
        <pc:spChg chg="add mod ord">
          <ac:chgData name="藤田 亮(FUJITA Akira)" userId="aba2cc99-674f-44e3-ae64-d3a073e7d8bc" providerId="ADAL" clId="{4C74BA82-F20B-4CE8-B723-C0EA2C38EA71}" dt="2024-11-12T08:24:22.848" v="310" actId="1037"/>
          <ac:spMkLst>
            <pc:docMk/>
            <pc:sldMk cId="1103104983" sldId="259"/>
            <ac:spMk id="5" creationId="{D9B671BC-E7A1-17E9-0BF5-824A26275E8A}"/>
          </ac:spMkLst>
        </pc:spChg>
      </pc:sldChg>
      <pc:sldChg chg="addSp modSp mod">
        <pc:chgData name="藤田 亮(FUJITA Akira)" userId="aba2cc99-674f-44e3-ae64-d3a073e7d8bc" providerId="ADAL" clId="{4C74BA82-F20B-4CE8-B723-C0EA2C38EA71}" dt="2024-11-14T08:10:51.329" v="828" actId="1035"/>
        <pc:sldMkLst>
          <pc:docMk/>
          <pc:sldMk cId="512724281" sldId="260"/>
        </pc:sldMkLst>
        <pc:spChg chg="mod">
          <ac:chgData name="藤田 亮(FUJITA Akira)" userId="aba2cc99-674f-44e3-ae64-d3a073e7d8bc" providerId="ADAL" clId="{4C74BA82-F20B-4CE8-B723-C0EA2C38EA71}" dt="2024-11-12T08:25:34.463" v="329" actId="20577"/>
          <ac:spMkLst>
            <pc:docMk/>
            <pc:sldMk cId="512724281" sldId="260"/>
            <ac:spMk id="53" creationId="{1572F27F-9DA5-4866-FFA4-CB06F144D6C9}"/>
          </ac:spMkLst>
        </pc:spChg>
        <pc:spChg chg="mod">
          <ac:chgData name="藤田 亮(FUJITA Akira)" userId="aba2cc99-674f-44e3-ae64-d3a073e7d8bc" providerId="ADAL" clId="{4C74BA82-F20B-4CE8-B723-C0EA2C38EA71}" dt="2024-11-12T08:19:52.849" v="222" actId="14100"/>
          <ac:spMkLst>
            <pc:docMk/>
            <pc:sldMk cId="512724281" sldId="260"/>
            <ac:spMk id="54" creationId="{C71A3073-D605-55F9-E9DB-1357D45BB29C}"/>
          </ac:spMkLst>
        </pc:spChg>
        <pc:spChg chg="mod">
          <ac:chgData name="藤田 亮(FUJITA Akira)" userId="aba2cc99-674f-44e3-ae64-d3a073e7d8bc" providerId="ADAL" clId="{4C74BA82-F20B-4CE8-B723-C0EA2C38EA71}" dt="2024-11-12T08:24:59.526" v="312" actId="6549"/>
          <ac:spMkLst>
            <pc:docMk/>
            <pc:sldMk cId="512724281" sldId="260"/>
            <ac:spMk id="55" creationId="{3F922F84-7155-BBB1-A7B0-79006E97BEC1}"/>
          </ac:spMkLst>
        </pc:spChg>
        <pc:spChg chg="add mod">
          <ac:chgData name="藤田 亮(FUJITA Akira)" userId="aba2cc99-674f-44e3-ae64-d3a073e7d8bc" providerId="ADAL" clId="{4C74BA82-F20B-4CE8-B723-C0EA2C38EA71}" dt="2024-11-14T08:10:51.329" v="828" actId="1035"/>
          <ac:spMkLst>
            <pc:docMk/>
            <pc:sldMk cId="512724281" sldId="260"/>
            <ac:spMk id="56" creationId="{E6952890-AFA6-9768-A573-9451CAD77D38}"/>
          </ac:spMkLst>
        </pc:spChg>
      </pc:sldChg>
      <pc:sldChg chg="addSp modSp mod">
        <pc:chgData name="藤田 亮(FUJITA Akira)" userId="aba2cc99-674f-44e3-ae64-d3a073e7d8bc" providerId="ADAL" clId="{4C74BA82-F20B-4CE8-B723-C0EA2C38EA71}" dt="2024-11-14T08:11:05.464" v="835" actId="1035"/>
        <pc:sldMkLst>
          <pc:docMk/>
          <pc:sldMk cId="2843453464" sldId="262"/>
        </pc:sldMkLst>
        <pc:spChg chg="mod">
          <ac:chgData name="藤田 亮(FUJITA Akira)" userId="aba2cc99-674f-44e3-ae64-d3a073e7d8bc" providerId="ADAL" clId="{4C74BA82-F20B-4CE8-B723-C0EA2C38EA71}" dt="2024-11-12T08:21:24.326" v="238" actId="14100"/>
          <ac:spMkLst>
            <pc:docMk/>
            <pc:sldMk cId="2843453464" sldId="262"/>
            <ac:spMk id="2" creationId="{6BF3AAAB-8BB8-0942-5F1E-2D9DAABB8863}"/>
          </ac:spMkLst>
        </pc:spChg>
        <pc:spChg chg="add mod">
          <ac:chgData name="藤田 亮(FUJITA Akira)" userId="aba2cc99-674f-44e3-ae64-d3a073e7d8bc" providerId="ADAL" clId="{4C74BA82-F20B-4CE8-B723-C0EA2C38EA71}" dt="2024-11-14T08:05:14.408" v="604"/>
          <ac:spMkLst>
            <pc:docMk/>
            <pc:sldMk cId="2843453464" sldId="262"/>
            <ac:spMk id="3" creationId="{0F048CDA-4780-B5F6-1A7C-5AC86EF2CC6C}"/>
          </ac:spMkLst>
        </pc:spChg>
        <pc:spChg chg="add mod">
          <ac:chgData name="藤田 亮(FUJITA Akira)" userId="aba2cc99-674f-44e3-ae64-d3a073e7d8bc" providerId="ADAL" clId="{4C74BA82-F20B-4CE8-B723-C0EA2C38EA71}" dt="2024-11-14T08:11:05.464" v="835" actId="1035"/>
          <ac:spMkLst>
            <pc:docMk/>
            <pc:sldMk cId="2843453464" sldId="262"/>
            <ac:spMk id="4" creationId="{351232AC-4820-5B0F-9628-2FAB1A2278C4}"/>
          </ac:spMkLst>
        </pc:spChg>
        <pc:spChg chg="mod">
          <ac:chgData name="藤田 亮(FUJITA Akira)" userId="aba2cc99-674f-44e3-ae64-d3a073e7d8bc" providerId="ADAL" clId="{4C74BA82-F20B-4CE8-B723-C0EA2C38EA71}" dt="2024-11-12T08:21:49.677" v="252" actId="20577"/>
          <ac:spMkLst>
            <pc:docMk/>
            <pc:sldMk cId="2843453464" sldId="262"/>
            <ac:spMk id="5" creationId="{6D24FCE7-2CDC-1152-FB69-65E17EFB6393}"/>
          </ac:spMkLst>
        </pc:spChg>
      </pc:sldChg>
    </pc:docChg>
  </pc:docChgLst>
  <pc:docChgLst>
    <pc:chgData name="藤田 亮(FUJITA Akira)" userId="aba2cc99-674f-44e3-ae64-d3a073e7d8bc" providerId="ADAL" clId="{3AF3B2A3-A470-4D34-98B9-5B960263ED14}"/>
    <pc:docChg chg="modSld">
      <pc:chgData name="藤田 亮(FUJITA Akira)" userId="aba2cc99-674f-44e3-ae64-d3a073e7d8bc" providerId="ADAL" clId="{3AF3B2A3-A470-4D34-98B9-5B960263ED14}" dt="2024-10-31T05:44:21.780" v="20" actId="20577"/>
      <pc:docMkLst>
        <pc:docMk/>
      </pc:docMkLst>
      <pc:sldChg chg="modSp mod">
        <pc:chgData name="藤田 亮(FUJITA Akira)" userId="aba2cc99-674f-44e3-ae64-d3a073e7d8bc" providerId="ADAL" clId="{3AF3B2A3-A470-4D34-98B9-5B960263ED14}" dt="2024-10-31T05:44:21.780" v="20" actId="20577"/>
        <pc:sldMkLst>
          <pc:docMk/>
          <pc:sldMk cId="3530806714" sldId="272"/>
        </pc:sldMkLst>
        <pc:spChg chg="mod">
          <ac:chgData name="藤田 亮(FUJITA Akira)" userId="aba2cc99-674f-44e3-ae64-d3a073e7d8bc" providerId="ADAL" clId="{3AF3B2A3-A470-4D34-98B9-5B960263ED14}" dt="2024-10-31T05:44:21.780" v="20" actId="20577"/>
          <ac:spMkLst>
            <pc:docMk/>
            <pc:sldMk cId="3530806714" sldId="272"/>
            <ac:spMk id="27" creationId="{782D4BC3-F376-0049-339C-E65EFF07C7F8}"/>
          </ac:spMkLst>
        </pc:spChg>
        <pc:spChg chg="mod">
          <ac:chgData name="藤田 亮(FUJITA Akira)" userId="aba2cc99-674f-44e3-ae64-d3a073e7d8bc" providerId="ADAL" clId="{3AF3B2A3-A470-4D34-98B9-5B960263ED14}" dt="2024-10-31T05:44:06.339" v="9" actId="20577"/>
          <ac:spMkLst>
            <pc:docMk/>
            <pc:sldMk cId="3530806714" sldId="272"/>
            <ac:spMk id="35" creationId="{00000000-0000-0000-0000-000000000000}"/>
          </ac:spMkLst>
        </pc:spChg>
      </pc:sldChg>
    </pc:docChg>
  </pc:docChgLst>
  <pc:docChgLst>
    <pc:chgData name="藤田 亮(FUJITA Akira)" userId="aba2cc99-674f-44e3-ae64-d3a073e7d8bc" providerId="ADAL" clId="{9B38AB0C-2BA2-43B3-9892-7D531B0DCFBF}"/>
    <pc:docChg chg="undo redo custSel modSld">
      <pc:chgData name="藤田 亮(FUJITA Akira)" userId="aba2cc99-674f-44e3-ae64-d3a073e7d8bc" providerId="ADAL" clId="{9B38AB0C-2BA2-43B3-9892-7D531B0DCFBF}" dt="2025-01-17T09:21:03.493" v="665" actId="1036"/>
      <pc:docMkLst>
        <pc:docMk/>
      </pc:docMkLst>
      <pc:sldChg chg="addSp delSp modSp mod">
        <pc:chgData name="藤田 亮(FUJITA Akira)" userId="aba2cc99-674f-44e3-ae64-d3a073e7d8bc" providerId="ADAL" clId="{9B38AB0C-2BA2-43B3-9892-7D531B0DCFBF}" dt="2025-01-17T09:21:03.493" v="665" actId="1036"/>
        <pc:sldMkLst>
          <pc:docMk/>
          <pc:sldMk cId="1737028958" sldId="265"/>
        </pc:sldMkLst>
        <pc:spChg chg="ord">
          <ac:chgData name="藤田 亮(FUJITA Akira)" userId="aba2cc99-674f-44e3-ae64-d3a073e7d8bc" providerId="ADAL" clId="{9B38AB0C-2BA2-43B3-9892-7D531B0DCFBF}" dt="2025-01-17T09:10:37.948" v="535" actId="166"/>
          <ac:spMkLst>
            <pc:docMk/>
            <pc:sldMk cId="1737028958" sldId="265"/>
            <ac:spMk id="3" creationId="{3EC8CB6F-52FB-53FA-A8AE-A7A0119F2797}"/>
          </ac:spMkLst>
        </pc:spChg>
        <pc:spChg chg="ord">
          <ac:chgData name="藤田 亮(FUJITA Akira)" userId="aba2cc99-674f-44e3-ae64-d3a073e7d8bc" providerId="ADAL" clId="{9B38AB0C-2BA2-43B3-9892-7D531B0DCFBF}" dt="2025-01-17T09:10:37.948" v="535" actId="166"/>
          <ac:spMkLst>
            <pc:docMk/>
            <pc:sldMk cId="1737028958" sldId="265"/>
            <ac:spMk id="4" creationId="{52EE31C2-FE76-EFD7-35E3-391366440959}"/>
          </ac:spMkLst>
        </pc:spChg>
        <pc:spChg chg="ord">
          <ac:chgData name="藤田 亮(FUJITA Akira)" userId="aba2cc99-674f-44e3-ae64-d3a073e7d8bc" providerId="ADAL" clId="{9B38AB0C-2BA2-43B3-9892-7D531B0DCFBF}" dt="2025-01-17T09:10:37.948" v="535" actId="166"/>
          <ac:spMkLst>
            <pc:docMk/>
            <pc:sldMk cId="1737028958" sldId="265"/>
            <ac:spMk id="5" creationId="{E6274CD6-773C-929D-7BF0-7215D922764C}"/>
          </ac:spMkLst>
        </pc:spChg>
        <pc:spChg chg="ord">
          <ac:chgData name="藤田 亮(FUJITA Akira)" userId="aba2cc99-674f-44e3-ae64-d3a073e7d8bc" providerId="ADAL" clId="{9B38AB0C-2BA2-43B3-9892-7D531B0DCFBF}" dt="2025-01-17T09:10:37.948" v="535" actId="166"/>
          <ac:spMkLst>
            <pc:docMk/>
            <pc:sldMk cId="1737028958" sldId="265"/>
            <ac:spMk id="6" creationId="{EB35F624-9D7D-F749-4610-77A744BCBC22}"/>
          </ac:spMkLst>
        </pc:spChg>
        <pc:spChg chg="ord">
          <ac:chgData name="藤田 亮(FUJITA Akira)" userId="aba2cc99-674f-44e3-ae64-d3a073e7d8bc" providerId="ADAL" clId="{9B38AB0C-2BA2-43B3-9892-7D531B0DCFBF}" dt="2025-01-17T09:10:37.948" v="535" actId="166"/>
          <ac:spMkLst>
            <pc:docMk/>
            <pc:sldMk cId="1737028958" sldId="265"/>
            <ac:spMk id="7" creationId="{2738A60E-605E-17C9-322E-CD04867EDDD8}"/>
          </ac:spMkLst>
        </pc:spChg>
        <pc:spChg chg="ord">
          <ac:chgData name="藤田 亮(FUJITA Akira)" userId="aba2cc99-674f-44e3-ae64-d3a073e7d8bc" providerId="ADAL" clId="{9B38AB0C-2BA2-43B3-9892-7D531B0DCFBF}" dt="2025-01-17T09:10:37.948" v="535" actId="166"/>
          <ac:spMkLst>
            <pc:docMk/>
            <pc:sldMk cId="1737028958" sldId="265"/>
            <ac:spMk id="8" creationId="{207F24DE-A7DB-777A-4128-D6012ED1A897}"/>
          </ac:spMkLst>
        </pc:spChg>
        <pc:spChg chg="ord">
          <ac:chgData name="藤田 亮(FUJITA Akira)" userId="aba2cc99-674f-44e3-ae64-d3a073e7d8bc" providerId="ADAL" clId="{9B38AB0C-2BA2-43B3-9892-7D531B0DCFBF}" dt="2025-01-17T09:10:37.948" v="535" actId="166"/>
          <ac:spMkLst>
            <pc:docMk/>
            <pc:sldMk cId="1737028958" sldId="265"/>
            <ac:spMk id="9" creationId="{11974989-EA92-2CC6-CBE5-8B0B89DCE1BC}"/>
          </ac:spMkLst>
        </pc:spChg>
        <pc:spChg chg="ord">
          <ac:chgData name="藤田 亮(FUJITA Akira)" userId="aba2cc99-674f-44e3-ae64-d3a073e7d8bc" providerId="ADAL" clId="{9B38AB0C-2BA2-43B3-9892-7D531B0DCFBF}" dt="2025-01-17T09:10:37.948" v="535" actId="166"/>
          <ac:spMkLst>
            <pc:docMk/>
            <pc:sldMk cId="1737028958" sldId="265"/>
            <ac:spMk id="10" creationId="{944F2356-2A3A-4E7C-B0B8-B58EA1D9E263}"/>
          </ac:spMkLst>
        </pc:spChg>
        <pc:spChg chg="ord">
          <ac:chgData name="藤田 亮(FUJITA Akira)" userId="aba2cc99-674f-44e3-ae64-d3a073e7d8bc" providerId="ADAL" clId="{9B38AB0C-2BA2-43B3-9892-7D531B0DCFBF}" dt="2025-01-17T09:10:37.948" v="535" actId="166"/>
          <ac:spMkLst>
            <pc:docMk/>
            <pc:sldMk cId="1737028958" sldId="265"/>
            <ac:spMk id="11" creationId="{D8FB0424-113A-6B96-6949-F696F31E6910}"/>
          </ac:spMkLst>
        </pc:spChg>
        <pc:spChg chg="mod ord topLvl">
          <ac:chgData name="藤田 亮(FUJITA Akira)" userId="aba2cc99-674f-44e3-ae64-d3a073e7d8bc" providerId="ADAL" clId="{9B38AB0C-2BA2-43B3-9892-7D531B0DCFBF}" dt="2025-01-17T09:10:37.948" v="535" actId="166"/>
          <ac:spMkLst>
            <pc:docMk/>
            <pc:sldMk cId="1737028958" sldId="265"/>
            <ac:spMk id="12" creationId="{29BD2A8D-3C2E-BD2B-E023-6C5671921E2D}"/>
          </ac:spMkLst>
        </pc:spChg>
        <pc:spChg chg="ord">
          <ac:chgData name="藤田 亮(FUJITA Akira)" userId="aba2cc99-674f-44e3-ae64-d3a073e7d8bc" providerId="ADAL" clId="{9B38AB0C-2BA2-43B3-9892-7D531B0DCFBF}" dt="2025-01-17T09:10:37.948" v="535" actId="166"/>
          <ac:spMkLst>
            <pc:docMk/>
            <pc:sldMk cId="1737028958" sldId="265"/>
            <ac:spMk id="13" creationId="{70029F89-5EF9-05D7-6488-59409CAE43C8}"/>
          </ac:spMkLst>
        </pc:spChg>
        <pc:spChg chg="ord">
          <ac:chgData name="藤田 亮(FUJITA Akira)" userId="aba2cc99-674f-44e3-ae64-d3a073e7d8bc" providerId="ADAL" clId="{9B38AB0C-2BA2-43B3-9892-7D531B0DCFBF}" dt="2025-01-17T09:10:37.948" v="535" actId="166"/>
          <ac:spMkLst>
            <pc:docMk/>
            <pc:sldMk cId="1737028958" sldId="265"/>
            <ac:spMk id="14" creationId="{B6DB50A3-CBA0-8E16-0F33-BD4999D48352}"/>
          </ac:spMkLst>
        </pc:spChg>
        <pc:spChg chg="ord">
          <ac:chgData name="藤田 亮(FUJITA Akira)" userId="aba2cc99-674f-44e3-ae64-d3a073e7d8bc" providerId="ADAL" clId="{9B38AB0C-2BA2-43B3-9892-7D531B0DCFBF}" dt="2025-01-17T09:10:37.948" v="535" actId="166"/>
          <ac:spMkLst>
            <pc:docMk/>
            <pc:sldMk cId="1737028958" sldId="265"/>
            <ac:spMk id="15" creationId="{EF0BAFC5-0C80-0E8B-9C9A-CE90FEA3320A}"/>
          </ac:spMkLst>
        </pc:spChg>
        <pc:spChg chg="ord">
          <ac:chgData name="藤田 亮(FUJITA Akira)" userId="aba2cc99-674f-44e3-ae64-d3a073e7d8bc" providerId="ADAL" clId="{9B38AB0C-2BA2-43B3-9892-7D531B0DCFBF}" dt="2025-01-17T09:10:37.948" v="535" actId="166"/>
          <ac:spMkLst>
            <pc:docMk/>
            <pc:sldMk cId="1737028958" sldId="265"/>
            <ac:spMk id="16" creationId="{36B6FAFD-A4E6-F77C-253F-6D75FDFB71F1}"/>
          </ac:spMkLst>
        </pc:spChg>
        <pc:spChg chg="ord">
          <ac:chgData name="藤田 亮(FUJITA Akira)" userId="aba2cc99-674f-44e3-ae64-d3a073e7d8bc" providerId="ADAL" clId="{9B38AB0C-2BA2-43B3-9892-7D531B0DCFBF}" dt="2025-01-17T09:10:37.948" v="535" actId="166"/>
          <ac:spMkLst>
            <pc:docMk/>
            <pc:sldMk cId="1737028958" sldId="265"/>
            <ac:spMk id="17" creationId="{231FF155-78E8-0FCE-603C-73D927AF8BC6}"/>
          </ac:spMkLst>
        </pc:spChg>
        <pc:spChg chg="ord">
          <ac:chgData name="藤田 亮(FUJITA Akira)" userId="aba2cc99-674f-44e3-ae64-d3a073e7d8bc" providerId="ADAL" clId="{9B38AB0C-2BA2-43B3-9892-7D531B0DCFBF}" dt="2025-01-17T09:10:37.948" v="535" actId="166"/>
          <ac:spMkLst>
            <pc:docMk/>
            <pc:sldMk cId="1737028958" sldId="265"/>
            <ac:spMk id="18" creationId="{179596A8-5ADB-8FE2-D646-A600973BE4C6}"/>
          </ac:spMkLst>
        </pc:spChg>
        <pc:spChg chg="ord">
          <ac:chgData name="藤田 亮(FUJITA Akira)" userId="aba2cc99-674f-44e3-ae64-d3a073e7d8bc" providerId="ADAL" clId="{9B38AB0C-2BA2-43B3-9892-7D531B0DCFBF}" dt="2025-01-17T09:10:37.948" v="535" actId="166"/>
          <ac:spMkLst>
            <pc:docMk/>
            <pc:sldMk cId="1737028958" sldId="265"/>
            <ac:spMk id="19" creationId="{9E6BC402-AF82-5AFF-DB25-85BF5A086E7C}"/>
          </ac:spMkLst>
        </pc:spChg>
        <pc:spChg chg="ord">
          <ac:chgData name="藤田 亮(FUJITA Akira)" userId="aba2cc99-674f-44e3-ae64-d3a073e7d8bc" providerId="ADAL" clId="{9B38AB0C-2BA2-43B3-9892-7D531B0DCFBF}" dt="2025-01-17T09:10:37.948" v="535" actId="166"/>
          <ac:spMkLst>
            <pc:docMk/>
            <pc:sldMk cId="1737028958" sldId="265"/>
            <ac:spMk id="20" creationId="{E6B98DDB-59A5-4CF8-9D54-51F95E30525B}"/>
          </ac:spMkLst>
        </pc:spChg>
        <pc:spChg chg="ord">
          <ac:chgData name="藤田 亮(FUJITA Akira)" userId="aba2cc99-674f-44e3-ae64-d3a073e7d8bc" providerId="ADAL" clId="{9B38AB0C-2BA2-43B3-9892-7D531B0DCFBF}" dt="2025-01-17T09:10:37.948" v="535" actId="166"/>
          <ac:spMkLst>
            <pc:docMk/>
            <pc:sldMk cId="1737028958" sldId="265"/>
            <ac:spMk id="21" creationId="{A98F77E4-BEDF-A9EF-531F-2AF288DB1F57}"/>
          </ac:spMkLst>
        </pc:spChg>
        <pc:spChg chg="ord">
          <ac:chgData name="藤田 亮(FUJITA Akira)" userId="aba2cc99-674f-44e3-ae64-d3a073e7d8bc" providerId="ADAL" clId="{9B38AB0C-2BA2-43B3-9892-7D531B0DCFBF}" dt="2025-01-17T09:10:37.948" v="535" actId="166"/>
          <ac:spMkLst>
            <pc:docMk/>
            <pc:sldMk cId="1737028958" sldId="265"/>
            <ac:spMk id="22" creationId="{BA72D896-9B7C-A6C3-A126-150BB5CE4932}"/>
          </ac:spMkLst>
        </pc:spChg>
        <pc:spChg chg="ord">
          <ac:chgData name="藤田 亮(FUJITA Akira)" userId="aba2cc99-674f-44e3-ae64-d3a073e7d8bc" providerId="ADAL" clId="{9B38AB0C-2BA2-43B3-9892-7D531B0DCFBF}" dt="2025-01-17T09:10:37.948" v="535" actId="166"/>
          <ac:spMkLst>
            <pc:docMk/>
            <pc:sldMk cId="1737028958" sldId="265"/>
            <ac:spMk id="23" creationId="{4417038C-7EDB-E61D-D040-301D5CDF01AA}"/>
          </ac:spMkLst>
        </pc:spChg>
        <pc:spChg chg="ord">
          <ac:chgData name="藤田 亮(FUJITA Akira)" userId="aba2cc99-674f-44e3-ae64-d3a073e7d8bc" providerId="ADAL" clId="{9B38AB0C-2BA2-43B3-9892-7D531B0DCFBF}" dt="2025-01-17T09:10:37.948" v="535" actId="166"/>
          <ac:spMkLst>
            <pc:docMk/>
            <pc:sldMk cId="1737028958" sldId="265"/>
            <ac:spMk id="24" creationId="{9FAA7377-328C-DC51-1BD0-7D62CB9D37F3}"/>
          </ac:spMkLst>
        </pc:spChg>
        <pc:spChg chg="ord">
          <ac:chgData name="藤田 亮(FUJITA Akira)" userId="aba2cc99-674f-44e3-ae64-d3a073e7d8bc" providerId="ADAL" clId="{9B38AB0C-2BA2-43B3-9892-7D531B0DCFBF}" dt="2025-01-17T09:10:37.948" v="535" actId="166"/>
          <ac:spMkLst>
            <pc:docMk/>
            <pc:sldMk cId="1737028958" sldId="265"/>
            <ac:spMk id="25" creationId="{EF2CB2C6-336F-8BE9-BCD5-3DE9E8E66854}"/>
          </ac:spMkLst>
        </pc:spChg>
        <pc:spChg chg="ord">
          <ac:chgData name="藤田 亮(FUJITA Akira)" userId="aba2cc99-674f-44e3-ae64-d3a073e7d8bc" providerId="ADAL" clId="{9B38AB0C-2BA2-43B3-9892-7D531B0DCFBF}" dt="2025-01-17T09:10:37.948" v="535" actId="166"/>
          <ac:spMkLst>
            <pc:docMk/>
            <pc:sldMk cId="1737028958" sldId="265"/>
            <ac:spMk id="26" creationId="{430F5FD4-7C64-EEF4-8EF6-52E60371C484}"/>
          </ac:spMkLst>
        </pc:spChg>
        <pc:spChg chg="ord">
          <ac:chgData name="藤田 亮(FUJITA Akira)" userId="aba2cc99-674f-44e3-ae64-d3a073e7d8bc" providerId="ADAL" clId="{9B38AB0C-2BA2-43B3-9892-7D531B0DCFBF}" dt="2025-01-17T09:10:37.948" v="535" actId="166"/>
          <ac:spMkLst>
            <pc:docMk/>
            <pc:sldMk cId="1737028958" sldId="265"/>
            <ac:spMk id="27" creationId="{3ED5E63C-D442-3C4A-2F53-708E1599F6A7}"/>
          </ac:spMkLst>
        </pc:spChg>
        <pc:spChg chg="ord">
          <ac:chgData name="藤田 亮(FUJITA Akira)" userId="aba2cc99-674f-44e3-ae64-d3a073e7d8bc" providerId="ADAL" clId="{9B38AB0C-2BA2-43B3-9892-7D531B0DCFBF}" dt="2025-01-17T09:10:37.948" v="535" actId="166"/>
          <ac:spMkLst>
            <pc:docMk/>
            <pc:sldMk cId="1737028958" sldId="265"/>
            <ac:spMk id="28" creationId="{EDE4B641-6F10-5F6E-0E1B-D09C45FEA7E3}"/>
          </ac:spMkLst>
        </pc:spChg>
        <pc:spChg chg="mod ord">
          <ac:chgData name="藤田 亮(FUJITA Akira)" userId="aba2cc99-674f-44e3-ae64-d3a073e7d8bc" providerId="ADAL" clId="{9B38AB0C-2BA2-43B3-9892-7D531B0DCFBF}" dt="2025-01-17T09:10:37.948" v="535" actId="166"/>
          <ac:spMkLst>
            <pc:docMk/>
            <pc:sldMk cId="1737028958" sldId="265"/>
            <ac:spMk id="29" creationId="{3CD3786C-138C-137D-DE04-2CCD0EF244A0}"/>
          </ac:spMkLst>
        </pc:spChg>
        <pc:spChg chg="ord">
          <ac:chgData name="藤田 亮(FUJITA Akira)" userId="aba2cc99-674f-44e3-ae64-d3a073e7d8bc" providerId="ADAL" clId="{9B38AB0C-2BA2-43B3-9892-7D531B0DCFBF}" dt="2025-01-17T09:10:37.948" v="535" actId="166"/>
          <ac:spMkLst>
            <pc:docMk/>
            <pc:sldMk cId="1737028958" sldId="265"/>
            <ac:spMk id="33" creationId="{0894363A-8246-E7B9-080D-6757E81C3384}"/>
          </ac:spMkLst>
        </pc:spChg>
        <pc:spChg chg="ord">
          <ac:chgData name="藤田 亮(FUJITA Akira)" userId="aba2cc99-674f-44e3-ae64-d3a073e7d8bc" providerId="ADAL" clId="{9B38AB0C-2BA2-43B3-9892-7D531B0DCFBF}" dt="2025-01-17T09:10:37.948" v="535" actId="166"/>
          <ac:spMkLst>
            <pc:docMk/>
            <pc:sldMk cId="1737028958" sldId="265"/>
            <ac:spMk id="34" creationId="{2746F32D-D8CE-7942-B8ED-875EF58B2F74}"/>
          </ac:spMkLst>
        </pc:spChg>
        <pc:spChg chg="mod topLvl">
          <ac:chgData name="藤田 亮(FUJITA Akira)" userId="aba2cc99-674f-44e3-ae64-d3a073e7d8bc" providerId="ADAL" clId="{9B38AB0C-2BA2-43B3-9892-7D531B0DCFBF}" dt="2025-01-17T09:19:25.315" v="655" actId="164"/>
          <ac:spMkLst>
            <pc:docMk/>
            <pc:sldMk cId="1737028958" sldId="265"/>
            <ac:spMk id="60" creationId="{CC920516-CC5A-C585-59BF-F7B1385B5FCE}"/>
          </ac:spMkLst>
        </pc:spChg>
        <pc:spChg chg="add mod topLvl">
          <ac:chgData name="藤田 亮(FUJITA Akira)" userId="aba2cc99-674f-44e3-ae64-d3a073e7d8bc" providerId="ADAL" clId="{9B38AB0C-2BA2-43B3-9892-7D531B0DCFBF}" dt="2025-01-17T09:20:47.285" v="659" actId="1036"/>
          <ac:spMkLst>
            <pc:docMk/>
            <pc:sldMk cId="1737028958" sldId="265"/>
            <ac:spMk id="63" creationId="{EBB37870-D0CE-5E2C-001D-5D573CD2AA92}"/>
          </ac:spMkLst>
        </pc:spChg>
        <pc:spChg chg="mod topLvl">
          <ac:chgData name="藤田 亮(FUJITA Akira)" userId="aba2cc99-674f-44e3-ae64-d3a073e7d8bc" providerId="ADAL" clId="{9B38AB0C-2BA2-43B3-9892-7D531B0DCFBF}" dt="2025-01-17T09:19:15.387" v="654" actId="164"/>
          <ac:spMkLst>
            <pc:docMk/>
            <pc:sldMk cId="1737028958" sldId="265"/>
            <ac:spMk id="149" creationId="{5B68673A-EF35-778C-E52C-7B1B66B23686}"/>
          </ac:spMkLst>
        </pc:spChg>
        <pc:spChg chg="mod topLvl">
          <ac:chgData name="藤田 亮(FUJITA Akira)" userId="aba2cc99-674f-44e3-ae64-d3a073e7d8bc" providerId="ADAL" clId="{9B38AB0C-2BA2-43B3-9892-7D531B0DCFBF}" dt="2025-01-17T09:19:40.168" v="656" actId="164"/>
          <ac:spMkLst>
            <pc:docMk/>
            <pc:sldMk cId="1737028958" sldId="265"/>
            <ac:spMk id="199" creationId="{24ABD70A-D3F0-4FD8-04C6-B03261F22EF9}"/>
          </ac:spMkLst>
        </pc:spChg>
        <pc:spChg chg="add mod topLvl">
          <ac:chgData name="藤田 亮(FUJITA Akira)" userId="aba2cc99-674f-44e3-ae64-d3a073e7d8bc" providerId="ADAL" clId="{9B38AB0C-2BA2-43B3-9892-7D531B0DCFBF}" dt="2025-01-17T09:20:51.379" v="660" actId="1036"/>
          <ac:spMkLst>
            <pc:docMk/>
            <pc:sldMk cId="1737028958" sldId="265"/>
            <ac:spMk id="200" creationId="{87338B41-74EC-4331-69F4-B87416D3F005}"/>
          </ac:spMkLst>
        </pc:spChg>
        <pc:spChg chg="ord">
          <ac:chgData name="藤田 亮(FUJITA Akira)" userId="aba2cc99-674f-44e3-ae64-d3a073e7d8bc" providerId="ADAL" clId="{9B38AB0C-2BA2-43B3-9892-7D531B0DCFBF}" dt="2025-01-17T09:02:23.223" v="462" actId="166"/>
          <ac:spMkLst>
            <pc:docMk/>
            <pc:sldMk cId="1737028958" sldId="265"/>
            <ac:spMk id="202" creationId="{5F0FBF1D-044E-E4DD-8DB3-8FF017D272DB}"/>
          </ac:spMkLst>
        </pc:spChg>
        <pc:spChg chg="add mod topLvl">
          <ac:chgData name="藤田 亮(FUJITA Akira)" userId="aba2cc99-674f-44e3-ae64-d3a073e7d8bc" providerId="ADAL" clId="{9B38AB0C-2BA2-43B3-9892-7D531B0DCFBF}" dt="2025-01-17T09:20:54.991" v="661" actId="1036"/>
          <ac:spMkLst>
            <pc:docMk/>
            <pc:sldMk cId="1737028958" sldId="265"/>
            <ac:spMk id="205" creationId="{839C1F36-BB74-2186-F52A-E1230C2FCC11}"/>
          </ac:spMkLst>
        </pc:spChg>
        <pc:spChg chg="add mod topLvl">
          <ac:chgData name="藤田 亮(FUJITA Akira)" userId="aba2cc99-674f-44e3-ae64-d3a073e7d8bc" providerId="ADAL" clId="{9B38AB0C-2BA2-43B3-9892-7D531B0DCFBF}" dt="2025-01-17T09:21:03.493" v="665" actId="1036"/>
          <ac:spMkLst>
            <pc:docMk/>
            <pc:sldMk cId="1737028958" sldId="265"/>
            <ac:spMk id="211" creationId="{059EF239-33FD-63EF-0E88-902DBE4B331B}"/>
          </ac:spMkLst>
        </pc:spChg>
        <pc:spChg chg="add mod topLvl">
          <ac:chgData name="藤田 亮(FUJITA Akira)" userId="aba2cc99-674f-44e3-ae64-d3a073e7d8bc" providerId="ADAL" clId="{9B38AB0C-2BA2-43B3-9892-7D531B0DCFBF}" dt="2025-01-17T09:19:57.367" v="657" actId="164"/>
          <ac:spMkLst>
            <pc:docMk/>
            <pc:sldMk cId="1737028958" sldId="265"/>
            <ac:spMk id="213" creationId="{BD4C30E4-7E58-FF78-257A-9059406BC4C8}"/>
          </ac:spMkLst>
        </pc:spChg>
        <pc:spChg chg="mod ord">
          <ac:chgData name="藤田 亮(FUJITA Akira)" userId="aba2cc99-674f-44e3-ae64-d3a073e7d8bc" providerId="ADAL" clId="{9B38AB0C-2BA2-43B3-9892-7D531B0DCFBF}" dt="2025-01-17T09:14:06.692" v="619" actId="207"/>
          <ac:spMkLst>
            <pc:docMk/>
            <pc:sldMk cId="1737028958" sldId="265"/>
            <ac:spMk id="338" creationId="{8F8C77B5-5BD5-20BD-684F-B374526B392E}"/>
          </ac:spMkLst>
        </pc:spChg>
        <pc:spChg chg="mod topLvl">
          <ac:chgData name="藤田 亮(FUJITA Akira)" userId="aba2cc99-674f-44e3-ae64-d3a073e7d8bc" providerId="ADAL" clId="{9B38AB0C-2BA2-43B3-9892-7D531B0DCFBF}" dt="2025-01-17T09:19:57.367" v="657" actId="164"/>
          <ac:spMkLst>
            <pc:docMk/>
            <pc:sldMk cId="1737028958" sldId="265"/>
            <ac:spMk id="339" creationId="{882CA4DE-E55C-61A2-82EE-DFD9A1C8C1A4}"/>
          </ac:spMkLst>
        </pc:spChg>
        <pc:spChg chg="mod topLvl">
          <ac:chgData name="藤田 亮(FUJITA Akira)" userId="aba2cc99-674f-44e3-ae64-d3a073e7d8bc" providerId="ADAL" clId="{9B38AB0C-2BA2-43B3-9892-7D531B0DCFBF}" dt="2025-01-17T09:19:40.168" v="656" actId="164"/>
          <ac:spMkLst>
            <pc:docMk/>
            <pc:sldMk cId="1737028958" sldId="265"/>
            <ac:spMk id="340" creationId="{65E3452A-2849-6B8B-7A03-8F35BCA37A25}"/>
          </ac:spMkLst>
        </pc:spChg>
        <pc:spChg chg="mod topLvl">
          <ac:chgData name="藤田 亮(FUJITA Akira)" userId="aba2cc99-674f-44e3-ae64-d3a073e7d8bc" providerId="ADAL" clId="{9B38AB0C-2BA2-43B3-9892-7D531B0DCFBF}" dt="2025-01-17T09:19:25.315" v="655" actId="164"/>
          <ac:spMkLst>
            <pc:docMk/>
            <pc:sldMk cId="1737028958" sldId="265"/>
            <ac:spMk id="341" creationId="{5CE7228F-3BDD-A2C3-F3B1-C55B85F46906}"/>
          </ac:spMkLst>
        </pc:spChg>
        <pc:spChg chg="mod topLvl">
          <ac:chgData name="藤田 亮(FUJITA Akira)" userId="aba2cc99-674f-44e3-ae64-d3a073e7d8bc" providerId="ADAL" clId="{9B38AB0C-2BA2-43B3-9892-7D531B0DCFBF}" dt="2025-01-17T09:19:15.387" v="654" actId="164"/>
          <ac:spMkLst>
            <pc:docMk/>
            <pc:sldMk cId="1737028958" sldId="265"/>
            <ac:spMk id="342" creationId="{30B61050-22D8-FD3B-01DC-0BB813030F4D}"/>
          </ac:spMkLst>
        </pc:spChg>
        <pc:spChg chg="mod topLvl">
          <ac:chgData name="藤田 亮(FUJITA Akira)" userId="aba2cc99-674f-44e3-ae64-d3a073e7d8bc" providerId="ADAL" clId="{9B38AB0C-2BA2-43B3-9892-7D531B0DCFBF}" dt="2025-01-17T09:19:57.367" v="657" actId="164"/>
          <ac:spMkLst>
            <pc:docMk/>
            <pc:sldMk cId="1737028958" sldId="265"/>
            <ac:spMk id="343" creationId="{8DDF97C5-B1E0-127A-38EE-EEBB10F7994D}"/>
          </ac:spMkLst>
        </pc:spChg>
        <pc:spChg chg="mod topLvl">
          <ac:chgData name="藤田 亮(FUJITA Akira)" userId="aba2cc99-674f-44e3-ae64-d3a073e7d8bc" providerId="ADAL" clId="{9B38AB0C-2BA2-43B3-9892-7D531B0DCFBF}" dt="2025-01-17T09:19:25.315" v="655" actId="164"/>
          <ac:spMkLst>
            <pc:docMk/>
            <pc:sldMk cId="1737028958" sldId="265"/>
            <ac:spMk id="344" creationId="{02D21987-1A27-5083-49F4-1766C014AABC}"/>
          </ac:spMkLst>
        </pc:spChg>
        <pc:spChg chg="mod">
          <ac:chgData name="藤田 亮(FUJITA Akira)" userId="aba2cc99-674f-44e3-ae64-d3a073e7d8bc" providerId="ADAL" clId="{9B38AB0C-2BA2-43B3-9892-7D531B0DCFBF}" dt="2025-01-17T08:50:28.075" v="131" actId="1076"/>
          <ac:spMkLst>
            <pc:docMk/>
            <pc:sldMk cId="1737028958" sldId="265"/>
            <ac:spMk id="345" creationId="{521AC74A-BC35-F12D-DCC0-DB4DFF4DF937}"/>
          </ac:spMkLst>
        </pc:spChg>
        <pc:spChg chg="mod">
          <ac:chgData name="藤田 亮(FUJITA Akira)" userId="aba2cc99-674f-44e3-ae64-d3a073e7d8bc" providerId="ADAL" clId="{9B38AB0C-2BA2-43B3-9892-7D531B0DCFBF}" dt="2025-01-17T09:13:51.615" v="617" actId="207"/>
          <ac:spMkLst>
            <pc:docMk/>
            <pc:sldMk cId="1737028958" sldId="265"/>
            <ac:spMk id="347" creationId="{7D112FA7-2F40-2D96-EAA3-5ED273F75D80}"/>
          </ac:spMkLst>
        </pc:spChg>
        <pc:grpChg chg="ord">
          <ac:chgData name="藤田 亮(FUJITA Akira)" userId="aba2cc99-674f-44e3-ae64-d3a073e7d8bc" providerId="ADAL" clId="{9B38AB0C-2BA2-43B3-9892-7D531B0DCFBF}" dt="2025-01-17T09:10:37.948" v="535" actId="166"/>
          <ac:grpSpMkLst>
            <pc:docMk/>
            <pc:sldMk cId="1737028958" sldId="265"/>
            <ac:grpSpMk id="50" creationId="{C0D708B5-8061-C4DD-D04A-272944CF99AE}"/>
          </ac:grpSpMkLst>
        </pc:grpChg>
        <pc:grpChg chg="add del mod">
          <ac:chgData name="藤田 亮(FUJITA Akira)" userId="aba2cc99-674f-44e3-ae64-d3a073e7d8bc" providerId="ADAL" clId="{9B38AB0C-2BA2-43B3-9892-7D531B0DCFBF}" dt="2025-01-17T08:50:18.842" v="129" actId="165"/>
          <ac:grpSpMkLst>
            <pc:docMk/>
            <pc:sldMk cId="1737028958" sldId="265"/>
            <ac:grpSpMk id="195" creationId="{81F8C215-DF07-46CA-3639-EC99922E9897}"/>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4" creationId="{D381639E-C794-9C5B-FE0F-2496FF561947}"/>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5" creationId="{E418BAF0-5F1E-C093-3AFB-8133B5EBD8DE}"/>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6" creationId="{BC6A0461-33AF-73EF-FCF3-8D45BF3F47A7}"/>
          </ac:grpSpMkLst>
        </pc:grpChg>
        <pc:grpChg chg="add del mod">
          <ac:chgData name="藤田 亮(FUJITA Akira)" userId="aba2cc99-674f-44e3-ae64-d3a073e7d8bc" providerId="ADAL" clId="{9B38AB0C-2BA2-43B3-9892-7D531B0DCFBF}" dt="2025-01-17T09:01:50.554" v="459" actId="165"/>
          <ac:grpSpMkLst>
            <pc:docMk/>
            <pc:sldMk cId="1737028958" sldId="265"/>
            <ac:grpSpMk id="217" creationId="{299D842C-6B2B-6C3F-1B69-D49103DE695E}"/>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8" creationId="{D59213F4-6746-BE70-23DF-B02D53282C52}"/>
          </ac:grpSpMkLst>
        </pc:grpChg>
        <pc:grpChg chg="add mod">
          <ac:chgData name="藤田 亮(FUJITA Akira)" userId="aba2cc99-674f-44e3-ae64-d3a073e7d8bc" providerId="ADAL" clId="{9B38AB0C-2BA2-43B3-9892-7D531B0DCFBF}" dt="2025-01-17T09:20:34.416" v="658" actId="164"/>
          <ac:grpSpMkLst>
            <pc:docMk/>
            <pc:sldMk cId="1737028958" sldId="265"/>
            <ac:grpSpMk id="220" creationId="{B77A74D1-1CCF-4E5C-7985-88B5C981D261}"/>
          </ac:grpSpMkLst>
        </pc:grpChg>
        <pc:grpChg chg="add mod">
          <ac:chgData name="藤田 亮(FUJITA Akira)" userId="aba2cc99-674f-44e3-ae64-d3a073e7d8bc" providerId="ADAL" clId="{9B38AB0C-2BA2-43B3-9892-7D531B0DCFBF}" dt="2025-01-17T09:20:34.416" v="658" actId="164"/>
          <ac:grpSpMkLst>
            <pc:docMk/>
            <pc:sldMk cId="1737028958" sldId="265"/>
            <ac:grpSpMk id="221" creationId="{79B1EF3B-3AA0-2903-5781-C1BBDE51D460}"/>
          </ac:grpSpMkLst>
        </pc:grpChg>
        <pc:grpChg chg="add mod">
          <ac:chgData name="藤田 亮(FUJITA Akira)" userId="aba2cc99-674f-44e3-ae64-d3a073e7d8bc" providerId="ADAL" clId="{9B38AB0C-2BA2-43B3-9892-7D531B0DCFBF}" dt="2025-01-17T09:20:34.416" v="658" actId="164"/>
          <ac:grpSpMkLst>
            <pc:docMk/>
            <pc:sldMk cId="1737028958" sldId="265"/>
            <ac:grpSpMk id="222" creationId="{FCC75832-9F1E-E0C9-B460-187E72760224}"/>
          </ac:grpSpMkLst>
        </pc:grpChg>
        <pc:grpChg chg="add mod">
          <ac:chgData name="藤田 亮(FUJITA Akira)" userId="aba2cc99-674f-44e3-ae64-d3a073e7d8bc" providerId="ADAL" clId="{9B38AB0C-2BA2-43B3-9892-7D531B0DCFBF}" dt="2025-01-17T09:20:34.416" v="658" actId="164"/>
          <ac:grpSpMkLst>
            <pc:docMk/>
            <pc:sldMk cId="1737028958" sldId="265"/>
            <ac:grpSpMk id="223" creationId="{3CFC7077-079A-6B1D-CA04-AFCC346FB644}"/>
          </ac:grpSpMkLst>
        </pc:grpChg>
        <pc:grpChg chg="add mod">
          <ac:chgData name="藤田 亮(FUJITA Akira)" userId="aba2cc99-674f-44e3-ae64-d3a073e7d8bc" providerId="ADAL" clId="{9B38AB0C-2BA2-43B3-9892-7D531B0DCFBF}" dt="2025-01-17T09:20:34.416" v="658" actId="164"/>
          <ac:grpSpMkLst>
            <pc:docMk/>
            <pc:sldMk cId="1737028958" sldId="265"/>
            <ac:grpSpMk id="224" creationId="{6AB39C6C-B802-2BD7-0DC6-F0CE8F10B601}"/>
          </ac:grpSpMkLst>
        </pc:grpChg>
        <pc:picChg chg="ord">
          <ac:chgData name="藤田 亮(FUJITA Akira)" userId="aba2cc99-674f-44e3-ae64-d3a073e7d8bc" providerId="ADAL" clId="{9B38AB0C-2BA2-43B3-9892-7D531B0DCFBF}" dt="2025-01-17T09:10:37.948" v="535" actId="166"/>
          <ac:picMkLst>
            <pc:docMk/>
            <pc:sldMk cId="1737028958" sldId="265"/>
            <ac:picMk id="35" creationId="{219A706B-EE3A-4C92-D879-E50CDAB9C68F}"/>
          </ac:picMkLst>
        </pc:picChg>
        <pc:picChg chg="add mod topLvl modCrop">
          <ac:chgData name="藤田 亮(FUJITA Akira)" userId="aba2cc99-674f-44e3-ae64-d3a073e7d8bc" providerId="ADAL" clId="{9B38AB0C-2BA2-43B3-9892-7D531B0DCFBF}" dt="2025-01-17T09:19:57.367" v="657" actId="164"/>
          <ac:picMkLst>
            <pc:docMk/>
            <pc:sldMk cId="1737028958" sldId="265"/>
            <ac:picMk id="196" creationId="{71107C59-5EEE-9A30-333A-4008147CB4A6}"/>
          </ac:picMkLst>
        </pc:picChg>
        <pc:picChg chg="add mod topLvl modCrop">
          <ac:chgData name="藤田 亮(FUJITA Akira)" userId="aba2cc99-674f-44e3-ae64-d3a073e7d8bc" providerId="ADAL" clId="{9B38AB0C-2BA2-43B3-9892-7D531B0DCFBF}" dt="2025-01-17T09:19:40.168" v="656" actId="164"/>
          <ac:picMkLst>
            <pc:docMk/>
            <pc:sldMk cId="1737028958" sldId="265"/>
            <ac:picMk id="197" creationId="{79758322-61E6-A5B9-4A1B-9999D30D2EAF}"/>
          </ac:picMkLst>
        </pc:picChg>
        <pc:picChg chg="add mod topLvl modCrop">
          <ac:chgData name="藤田 亮(FUJITA Akira)" userId="aba2cc99-674f-44e3-ae64-d3a073e7d8bc" providerId="ADAL" clId="{9B38AB0C-2BA2-43B3-9892-7D531B0DCFBF}" dt="2025-01-17T09:19:25.315" v="655" actId="164"/>
          <ac:picMkLst>
            <pc:docMk/>
            <pc:sldMk cId="1737028958" sldId="265"/>
            <ac:picMk id="198" creationId="{7D1DF897-87A6-A7F9-1E34-8018135EF7B4}"/>
          </ac:picMkLst>
        </pc:picChg>
        <pc:picChg chg="add mod topLvl modCrop">
          <ac:chgData name="藤田 亮(FUJITA Akira)" userId="aba2cc99-674f-44e3-ae64-d3a073e7d8bc" providerId="ADAL" clId="{9B38AB0C-2BA2-43B3-9892-7D531B0DCFBF}" dt="2025-01-17T09:19:15.387" v="654" actId="164"/>
          <ac:picMkLst>
            <pc:docMk/>
            <pc:sldMk cId="1737028958" sldId="265"/>
            <ac:picMk id="203" creationId="{CEF64FE5-9DAE-ED0B-A769-CB1C4A2EDC5F}"/>
          </ac:picMkLst>
        </pc:picChg>
        <pc:picChg chg="add mod">
          <ac:chgData name="藤田 亮(FUJITA Akira)" userId="aba2cc99-674f-44e3-ae64-d3a073e7d8bc" providerId="ADAL" clId="{9B38AB0C-2BA2-43B3-9892-7D531B0DCFBF}" dt="2025-01-17T08:57:00.627" v="330"/>
          <ac:picMkLst>
            <pc:docMk/>
            <pc:sldMk cId="1737028958" sldId="265"/>
            <ac:picMk id="204" creationId="{44E7B0FF-0233-F26A-4322-568823B87C5E}"/>
          </ac:picMkLst>
        </pc:picChg>
        <pc:picChg chg="add mod">
          <ac:chgData name="藤田 亮(FUJITA Akira)" userId="aba2cc99-674f-44e3-ae64-d3a073e7d8bc" providerId="ADAL" clId="{9B38AB0C-2BA2-43B3-9892-7D531B0DCFBF}" dt="2025-01-17T09:12:48.615" v="614" actId="1038"/>
          <ac:picMkLst>
            <pc:docMk/>
            <pc:sldMk cId="1737028958" sldId="265"/>
            <ac:picMk id="219" creationId="{151CEBA6-6DAB-49AD-255D-7A258097D7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4288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715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322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6030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6044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379898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5752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4370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8889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0679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321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B861A51-51A8-40E4-B828-11AEE7C0914D}" type="datetimeFigureOut">
              <a:rPr kumimoji="1" lang="ja-JP" altLang="en-US" smtClean="0"/>
              <a:t>2025/6/28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79714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emf"/><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ousai.go.jp/taisaku/hisaisyagyousei/yoshiensha.html"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9" name="直線コネクタ 2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DAC0DFAB-C593-F935-7BD6-6EFC84890528}"/>
              </a:ext>
            </a:extLst>
          </p:cNvPr>
          <p:cNvGrpSpPr/>
          <p:nvPr/>
        </p:nvGrpSpPr>
        <p:grpSpPr>
          <a:xfrm>
            <a:off x="585684" y="560804"/>
            <a:ext cx="6388307" cy="9570204"/>
            <a:chOff x="585683" y="560804"/>
            <a:chExt cx="6388307" cy="9570204"/>
          </a:xfrm>
        </p:grpSpPr>
        <p:sp>
          <p:nvSpPr>
            <p:cNvPr id="3" name="正方形/長方形 2">
              <a:extLst>
                <a:ext uri="{FF2B5EF4-FFF2-40B4-BE49-F238E27FC236}">
                  <a16:creationId xmlns:a16="http://schemas.microsoft.com/office/drawing/2014/main" id="{7E077E5E-E209-6A2B-8D93-98F7CFA02189}"/>
                </a:ext>
              </a:extLst>
            </p:cNvPr>
            <p:cNvSpPr/>
            <p:nvPr/>
          </p:nvSpPr>
          <p:spPr>
            <a:xfrm>
              <a:off x="585683" y="560804"/>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8E1D2FE-5B82-5FC8-2823-F16B7C50B15C}"/>
                </a:ext>
              </a:extLst>
            </p:cNvPr>
            <p:cNvSpPr txBox="1"/>
            <p:nvPr/>
          </p:nvSpPr>
          <p:spPr>
            <a:xfrm>
              <a:off x="791706" y="1516007"/>
              <a:ext cx="6032421" cy="461665"/>
            </a:xfrm>
            <a:prstGeom prst="rect">
              <a:avLst/>
            </a:prstGeom>
            <a:noFill/>
          </p:spPr>
          <p:txBody>
            <a:bodyPr wrap="none" rtlCol="0">
              <a:spAutoFit/>
            </a:bodyPr>
            <a:lstStyle/>
            <a:p>
              <a:pPr algn="ctr"/>
              <a:r>
                <a:rPr lang="ja-JP" altLang="ja-JP" sz="24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2400" b="1" dirty="0">
                  <a:latin typeface="HG丸ｺﾞｼｯｸM-PRO" panose="020F0600000000000000" pitchFamily="50" charset="-128"/>
                  <a:ea typeface="HG丸ｺﾞｼｯｸM-PRO" panose="020F0600000000000000" pitchFamily="50" charset="-128"/>
                </a:rPr>
                <a:t>みなさまへ</a:t>
              </a:r>
              <a:endParaRPr lang="ja-JP" altLang="ja-JP" sz="2400" b="1"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3905280-E33E-977A-9D9C-0CDF07DFB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56" y="2496732"/>
              <a:ext cx="2950068" cy="2212550"/>
            </a:xfrm>
            <a:prstGeom prst="rect">
              <a:avLst/>
            </a:prstGeom>
            <a:effectLst>
              <a:softEdge rad="101600"/>
            </a:effectLst>
          </p:spPr>
        </p:pic>
        <p:pic>
          <p:nvPicPr>
            <p:cNvPr id="6" name="図 5">
              <a:extLst>
                <a:ext uri="{FF2B5EF4-FFF2-40B4-BE49-F238E27FC236}">
                  <a16:creationId xmlns:a16="http://schemas.microsoft.com/office/drawing/2014/main" id="{D3744CEC-9176-FEF7-BF84-65D21047B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967" y="2492829"/>
              <a:ext cx="2955723" cy="2216792"/>
            </a:xfrm>
            <a:prstGeom prst="rect">
              <a:avLst/>
            </a:prstGeom>
            <a:effectLst>
              <a:softEdge rad="101600"/>
            </a:effectLst>
          </p:spPr>
        </p:pic>
        <p:pic>
          <p:nvPicPr>
            <p:cNvPr id="7" name="図 6">
              <a:extLst>
                <a:ext uri="{FF2B5EF4-FFF2-40B4-BE49-F238E27FC236}">
                  <a16:creationId xmlns:a16="http://schemas.microsoft.com/office/drawing/2014/main" id="{F665CE94-B2A2-424D-4182-A313AD729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11" b="4676"/>
            <a:stretch/>
          </p:blipFill>
          <p:spPr>
            <a:xfrm>
              <a:off x="854595" y="4791058"/>
              <a:ext cx="2937817" cy="1972302"/>
            </a:xfrm>
            <a:prstGeom prst="rect">
              <a:avLst/>
            </a:prstGeom>
            <a:effectLst>
              <a:softEdge rad="101600"/>
            </a:effectLst>
          </p:spPr>
        </p:pic>
        <p:pic>
          <p:nvPicPr>
            <p:cNvPr id="8" name="図 7">
              <a:extLst>
                <a:ext uri="{FF2B5EF4-FFF2-40B4-BE49-F238E27FC236}">
                  <a16:creationId xmlns:a16="http://schemas.microsoft.com/office/drawing/2014/main" id="{FDD30FF7-A8E5-AA91-C74D-A5F14245B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2"/>
            <a:stretch/>
          </p:blipFill>
          <p:spPr>
            <a:xfrm>
              <a:off x="854697" y="6833880"/>
              <a:ext cx="2932618" cy="2169282"/>
            </a:xfrm>
            <a:prstGeom prst="rect">
              <a:avLst/>
            </a:prstGeom>
            <a:effectLst>
              <a:softEdge rad="101600"/>
            </a:effectLst>
          </p:spPr>
        </p:pic>
        <p:pic>
          <p:nvPicPr>
            <p:cNvPr id="9" name="図 8">
              <a:extLst>
                <a:ext uri="{FF2B5EF4-FFF2-40B4-BE49-F238E27FC236}">
                  <a16:creationId xmlns:a16="http://schemas.microsoft.com/office/drawing/2014/main" id="{B79B1A69-DD46-4EB9-B612-C457CE0A23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40" r="5141"/>
            <a:stretch/>
          </p:blipFill>
          <p:spPr>
            <a:xfrm>
              <a:off x="3800759" y="6831106"/>
              <a:ext cx="2956066" cy="2172297"/>
            </a:xfrm>
            <a:prstGeom prst="rect">
              <a:avLst/>
            </a:prstGeom>
            <a:effectLst>
              <a:softEdge rad="101600"/>
            </a:effectLst>
          </p:spPr>
        </p:pic>
        <p:pic>
          <p:nvPicPr>
            <p:cNvPr id="10" name="図 9">
              <a:extLst>
                <a:ext uri="{FF2B5EF4-FFF2-40B4-BE49-F238E27FC236}">
                  <a16:creationId xmlns:a16="http://schemas.microsoft.com/office/drawing/2014/main" id="{818525BE-C25C-1D54-0BE7-4F8FBE733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766" y="4791058"/>
              <a:ext cx="2966016" cy="1977344"/>
            </a:xfrm>
            <a:prstGeom prst="rect">
              <a:avLst/>
            </a:prstGeom>
            <a:effectLst>
              <a:softEdge rad="101600"/>
            </a:effectLst>
          </p:spPr>
        </p:pic>
        <p:sp>
          <p:nvSpPr>
            <p:cNvPr id="11" name="テキスト ボックス 10">
              <a:extLst>
                <a:ext uri="{FF2B5EF4-FFF2-40B4-BE49-F238E27FC236}">
                  <a16:creationId xmlns:a16="http://schemas.microsoft.com/office/drawing/2014/main" id="{EBC5D491-92E0-E562-7C6E-9ADCEC046AF4}"/>
                </a:ext>
              </a:extLst>
            </p:cNvPr>
            <p:cNvSpPr txBox="1"/>
            <p:nvPr/>
          </p:nvSpPr>
          <p:spPr>
            <a:xfrm>
              <a:off x="3367272"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2" name="テキスト ボックス 11">
              <a:extLst>
                <a:ext uri="{FF2B5EF4-FFF2-40B4-BE49-F238E27FC236}">
                  <a16:creationId xmlns:a16="http://schemas.microsoft.com/office/drawing/2014/main" id="{4FD8B255-F411-AB36-4A1D-9E59031AA119}"/>
                </a:ext>
              </a:extLst>
            </p:cNvPr>
            <p:cNvSpPr txBox="1"/>
            <p:nvPr/>
          </p:nvSpPr>
          <p:spPr>
            <a:xfrm>
              <a:off x="6292550"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3" name="テキスト ボックス 12">
              <a:extLst>
                <a:ext uri="{FF2B5EF4-FFF2-40B4-BE49-F238E27FC236}">
                  <a16:creationId xmlns:a16="http://schemas.microsoft.com/office/drawing/2014/main" id="{3476FA0D-CF33-569F-369C-F96724E66257}"/>
                </a:ext>
              </a:extLst>
            </p:cNvPr>
            <p:cNvSpPr txBox="1"/>
            <p:nvPr/>
          </p:nvSpPr>
          <p:spPr>
            <a:xfrm>
              <a:off x="3367272" y="6619107"/>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富士市</a:t>
              </a:r>
            </a:p>
          </p:txBody>
        </p:sp>
        <p:sp>
          <p:nvSpPr>
            <p:cNvPr id="14" name="テキスト ボックス 13">
              <a:extLst>
                <a:ext uri="{FF2B5EF4-FFF2-40B4-BE49-F238E27FC236}">
                  <a16:creationId xmlns:a16="http://schemas.microsoft.com/office/drawing/2014/main" id="{FCBD7ABF-CD57-A3E8-D8B6-7EA2117518D6}"/>
                </a:ext>
              </a:extLst>
            </p:cNvPr>
            <p:cNvSpPr txBox="1"/>
            <p:nvPr/>
          </p:nvSpPr>
          <p:spPr>
            <a:xfrm>
              <a:off x="6183546" y="6619107"/>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5" name="テキスト ボックス 14">
              <a:extLst>
                <a:ext uri="{FF2B5EF4-FFF2-40B4-BE49-F238E27FC236}">
                  <a16:creationId xmlns:a16="http://schemas.microsoft.com/office/drawing/2014/main" id="{035A94F9-E94E-BFFC-D2B4-00AE30E3E217}"/>
                </a:ext>
              </a:extLst>
            </p:cNvPr>
            <p:cNvSpPr txBox="1"/>
            <p:nvPr/>
          </p:nvSpPr>
          <p:spPr>
            <a:xfrm>
              <a:off x="6183546"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6" name="テキスト ボックス 15">
              <a:extLst>
                <a:ext uri="{FF2B5EF4-FFF2-40B4-BE49-F238E27FC236}">
                  <a16:creationId xmlns:a16="http://schemas.microsoft.com/office/drawing/2014/main" id="{C61F1EE4-AF7E-B510-CA56-8521C448B78A}"/>
                </a:ext>
              </a:extLst>
            </p:cNvPr>
            <p:cNvSpPr txBox="1"/>
            <p:nvPr/>
          </p:nvSpPr>
          <p:spPr>
            <a:xfrm>
              <a:off x="3258268"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7" name="テキスト ボックス 16">
              <a:extLst>
                <a:ext uri="{FF2B5EF4-FFF2-40B4-BE49-F238E27FC236}">
                  <a16:creationId xmlns:a16="http://schemas.microsoft.com/office/drawing/2014/main" id="{A384C953-86CD-9B7C-6172-6657C72C5731}"/>
                </a:ext>
              </a:extLst>
            </p:cNvPr>
            <p:cNvSpPr txBox="1"/>
            <p:nvPr/>
          </p:nvSpPr>
          <p:spPr>
            <a:xfrm>
              <a:off x="3807917" y="2399563"/>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訓練に参加する</a:t>
              </a:r>
            </a:p>
          </p:txBody>
        </p:sp>
        <p:sp>
          <p:nvSpPr>
            <p:cNvPr id="18" name="テキスト ボックス 17">
              <a:extLst>
                <a:ext uri="{FF2B5EF4-FFF2-40B4-BE49-F238E27FC236}">
                  <a16:creationId xmlns:a16="http://schemas.microsoft.com/office/drawing/2014/main" id="{9E3D6433-620B-40B7-F70F-12EC6CE01096}"/>
                </a:ext>
              </a:extLst>
            </p:cNvPr>
            <p:cNvSpPr txBox="1"/>
            <p:nvPr/>
          </p:nvSpPr>
          <p:spPr>
            <a:xfrm>
              <a:off x="839636" y="4713296"/>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避難を体験する</a:t>
              </a:r>
            </a:p>
          </p:txBody>
        </p:sp>
        <p:sp>
          <p:nvSpPr>
            <p:cNvPr id="19" name="テキスト ボックス 18">
              <a:extLst>
                <a:ext uri="{FF2B5EF4-FFF2-40B4-BE49-F238E27FC236}">
                  <a16:creationId xmlns:a16="http://schemas.microsoft.com/office/drawing/2014/main" id="{D80B62A1-02A1-441B-7DC5-F579430AE565}"/>
                </a:ext>
              </a:extLst>
            </p:cNvPr>
            <p:cNvSpPr txBox="1"/>
            <p:nvPr/>
          </p:nvSpPr>
          <p:spPr>
            <a:xfrm>
              <a:off x="3777959" y="6744778"/>
              <a:ext cx="1165704"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避難所に行ってみる</a:t>
              </a:r>
            </a:p>
          </p:txBody>
        </p:sp>
        <p:sp>
          <p:nvSpPr>
            <p:cNvPr id="20" name="テキスト ボックス 19">
              <a:extLst>
                <a:ext uri="{FF2B5EF4-FFF2-40B4-BE49-F238E27FC236}">
                  <a16:creationId xmlns:a16="http://schemas.microsoft.com/office/drawing/2014/main" id="{F88EAEF7-23D5-6B22-CCA6-085B4099400C}"/>
                </a:ext>
              </a:extLst>
            </p:cNvPr>
            <p:cNvSpPr txBox="1"/>
            <p:nvPr/>
          </p:nvSpPr>
          <p:spPr>
            <a:xfrm>
              <a:off x="839636" y="2399563"/>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1" name="テキスト ボックス 20">
              <a:extLst>
                <a:ext uri="{FF2B5EF4-FFF2-40B4-BE49-F238E27FC236}">
                  <a16:creationId xmlns:a16="http://schemas.microsoft.com/office/drawing/2014/main" id="{699205C1-6B95-ACC7-BEC4-C8AEBBAEDFC3}"/>
                </a:ext>
              </a:extLst>
            </p:cNvPr>
            <p:cNvSpPr txBox="1"/>
            <p:nvPr/>
          </p:nvSpPr>
          <p:spPr>
            <a:xfrm>
              <a:off x="3808685" y="4713296"/>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2" name="テキスト ボックス 21">
              <a:extLst>
                <a:ext uri="{FF2B5EF4-FFF2-40B4-BE49-F238E27FC236}">
                  <a16:creationId xmlns:a16="http://schemas.microsoft.com/office/drawing/2014/main" id="{C0A22484-4A95-015E-FF7D-640C12BF6235}"/>
                </a:ext>
              </a:extLst>
            </p:cNvPr>
            <p:cNvSpPr txBox="1"/>
            <p:nvPr/>
          </p:nvSpPr>
          <p:spPr>
            <a:xfrm>
              <a:off x="840829" y="6744778"/>
              <a:ext cx="1274708"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みんなで計画をつくる</a:t>
              </a:r>
            </a:p>
          </p:txBody>
        </p:sp>
        <p:grpSp>
          <p:nvGrpSpPr>
            <p:cNvPr id="23" name="グループ化 22">
              <a:extLst>
                <a:ext uri="{FF2B5EF4-FFF2-40B4-BE49-F238E27FC236}">
                  <a16:creationId xmlns:a16="http://schemas.microsoft.com/office/drawing/2014/main" id="{63ECEE52-1C33-4BFF-DED7-E402D50752DB}"/>
                </a:ext>
              </a:extLst>
            </p:cNvPr>
            <p:cNvGrpSpPr/>
            <p:nvPr/>
          </p:nvGrpSpPr>
          <p:grpSpPr>
            <a:xfrm>
              <a:off x="1992670" y="9378845"/>
              <a:ext cx="3931587" cy="369332"/>
              <a:chOff x="1371352" y="8833135"/>
              <a:chExt cx="3931587" cy="369332"/>
            </a:xfrm>
          </p:grpSpPr>
          <p:sp>
            <p:nvSpPr>
              <p:cNvPr id="24" name="テキスト ボックス 23">
                <a:extLst>
                  <a:ext uri="{FF2B5EF4-FFF2-40B4-BE49-F238E27FC236}">
                    <a16:creationId xmlns:a16="http://schemas.microsoft.com/office/drawing/2014/main" id="{A93587FC-91A7-EA5D-350E-829E0DD0EACD}"/>
                  </a:ext>
                </a:extLst>
              </p:cNvPr>
              <p:cNvSpPr txBox="1"/>
              <p:nvPr/>
            </p:nvSpPr>
            <p:spPr>
              <a:xfrm>
                <a:off x="1655787" y="8833135"/>
                <a:ext cx="3647152" cy="369332"/>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25" name="Picture 6" descr="ソース画像を表示">
                <a:extLst>
                  <a:ext uri="{FF2B5EF4-FFF2-40B4-BE49-F238E27FC236}">
                    <a16:creationId xmlns:a16="http://schemas.microsoft.com/office/drawing/2014/main" id="{650C9B9D-DDEC-8315-7AE5-4D935C3BBD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35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テキスト ボックス 1">
            <a:extLst>
              <a:ext uri="{FF2B5EF4-FFF2-40B4-BE49-F238E27FC236}">
                <a16:creationId xmlns:a16="http://schemas.microsoft.com/office/drawing/2014/main" id="{852D8E48-3E24-BB23-5671-824D1E0B1A64}"/>
              </a:ext>
            </a:extLst>
          </p:cNvPr>
          <p:cNvSpPr txBox="1"/>
          <p:nvPr/>
        </p:nvSpPr>
        <p:spPr>
          <a:xfrm>
            <a:off x="6016835" y="640892"/>
            <a:ext cx="954107" cy="400110"/>
          </a:xfrm>
          <a:prstGeom prst="rect">
            <a:avLst/>
          </a:prstGeom>
          <a:noFill/>
        </p:spPr>
        <p:txBody>
          <a:bodyPr wrap="non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別添１</a:t>
            </a:r>
            <a:endParaRPr lang="ja-JP" altLang="ja-JP" sz="2000" dirty="0">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3DA5E558-F9B9-6449-037A-2555E318C949}"/>
              </a:ext>
            </a:extLst>
          </p:cNvPr>
          <p:cNvSpPr/>
          <p:nvPr/>
        </p:nvSpPr>
        <p:spPr>
          <a:xfrm>
            <a:off x="6013786" y="659007"/>
            <a:ext cx="914400" cy="4001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080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939A56-4E6D-58A6-B05C-79B432A704BF}"/>
              </a:ext>
            </a:extLst>
          </p:cNvPr>
          <p:cNvSpPr txBox="1"/>
          <p:nvPr/>
        </p:nvSpPr>
        <p:spPr>
          <a:xfrm>
            <a:off x="5505639" y="51831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3" name="テキスト ボックス 2">
            <a:extLst>
              <a:ext uri="{FF2B5EF4-FFF2-40B4-BE49-F238E27FC236}">
                <a16:creationId xmlns:a16="http://schemas.microsoft.com/office/drawing/2014/main" id="{8F0BC95C-9A90-27CB-01D7-C60BA53C1BC0}"/>
              </a:ext>
            </a:extLst>
          </p:cNvPr>
          <p:cNvSpPr txBox="1"/>
          <p:nvPr/>
        </p:nvSpPr>
        <p:spPr>
          <a:xfrm>
            <a:off x="618513" y="880079"/>
            <a:ext cx="6322648" cy="9146094"/>
          </a:xfrm>
          <a:prstGeom prst="rect">
            <a:avLst/>
          </a:prstGeom>
          <a:noFill/>
        </p:spPr>
        <p:txBody>
          <a:bodyPr wrap="square" rtlCol="0">
            <a:spAutoFit/>
          </a:bodyPr>
          <a:lstStyle/>
          <a:p>
            <a:pPr algn="ctr">
              <a:lnSpc>
                <a:spcPts val="19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00"/>
              </a:lnSpc>
            </a:pPr>
            <a:r>
              <a:rPr lang="ja-JP" altLang="en-US" b="1" dirty="0">
                <a:latin typeface="HG丸ｺﾞｼｯｸM-PRO" panose="020F0600000000000000" pitchFamily="50" charset="-128"/>
                <a:ea typeface="HG丸ｺﾞｼｯｸM-PRO" panose="020F0600000000000000" pitchFamily="50" charset="-128"/>
              </a:rPr>
              <a:t>いただく場合（少しくわしい説明）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4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endParaRPr lang="en-US" altLang="ja-JP" sz="1000" dirty="0">
              <a:latin typeface="ＭＳ Ｐゴシック" panose="020B0600070205080204" pitchFamily="50" charset="-128"/>
              <a:ea typeface="ＭＳ Ｐゴシック" panose="020B0600070205080204" pitchFamily="50" charset="-128"/>
            </a:endParaRPr>
          </a:p>
          <a:p>
            <a:pPr marL="93656" indent="-93656">
              <a:lnSpc>
                <a:spcPts val="10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5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5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■避難行動要支援者の方が避難するために、事前に決めておかないといけない事柄を考えてみましょう。</a:t>
            </a: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○避難支援等実施者の</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・氏名又は名称</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・住所又は居所</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・連絡先</a:t>
            </a:r>
          </a:p>
          <a:p>
            <a:pPr marL="363510"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en-US" sz="700" i="1"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○避難先</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（＊指定福祉避難所</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指定一般避難所の福祉避難スペース</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親戚知人宅</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自宅（屋内安全確保の場合）などの名称等を</a:t>
            </a:r>
            <a:r>
              <a:rPr lang="ja-JP" altLang="en-US" sz="700" dirty="0">
                <a:latin typeface="HG丸ｺﾞｼｯｸM-PRO" panose="020F0600000000000000" pitchFamily="50" charset="-128"/>
                <a:ea typeface="HG丸ｺﾞｼｯｸM-PRO" panose="020F0600000000000000" pitchFamily="50" charset="-128"/>
              </a:rPr>
              <a:t>記載します。）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en-US" sz="700" i="1"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同意についても書面で行うことが、考えられます。</a:t>
            </a:r>
          </a:p>
          <a:p>
            <a:pPr marL="263505"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■避難先の施設まで歩くなど実際に移動を体験することや、避難先の施設の中で実際に過ごしてみて、その体験を基に、個別避難計画の様式に書き込んでいただき、返送していただきます。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返送がない人のうち、御自身や家族で作成することが難しい方には、市役所の職員、自主防災組織が支援して作成することが考えられます。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7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47B4901-6D57-AE3E-D510-AF2378F9F9F5}"/>
              </a:ext>
            </a:extLst>
          </p:cNvPr>
          <p:cNvSpPr/>
          <p:nvPr/>
        </p:nvSpPr>
        <p:spPr>
          <a:xfrm>
            <a:off x="619620" y="55403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８</a:t>
            </a:r>
          </a:p>
        </p:txBody>
      </p:sp>
      <p:sp>
        <p:nvSpPr>
          <p:cNvPr id="20" name="大かっこ 19">
            <a:extLst>
              <a:ext uri="{FF2B5EF4-FFF2-40B4-BE49-F238E27FC236}">
                <a16:creationId xmlns:a16="http://schemas.microsoft.com/office/drawing/2014/main" id="{431FDAFE-A0CA-D02A-145B-D31BEE7075D0}"/>
              </a:ext>
            </a:extLst>
          </p:cNvPr>
          <p:cNvSpPr/>
          <p:nvPr/>
        </p:nvSpPr>
        <p:spPr>
          <a:xfrm>
            <a:off x="668456" y="1535769"/>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431FDAFE-A0CA-D02A-145B-D31BEE7075D0}"/>
              </a:ext>
            </a:extLst>
          </p:cNvPr>
          <p:cNvSpPr/>
          <p:nvPr/>
        </p:nvSpPr>
        <p:spPr>
          <a:xfrm>
            <a:off x="668456" y="8677834"/>
            <a:ext cx="6242967" cy="968189"/>
          </a:xfrm>
          <a:prstGeom prst="bracketPair">
            <a:avLst>
              <a:gd name="adj" fmla="val 119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2284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70396-4F30-DE43-B82D-1742C3EF4353}"/>
              </a:ext>
            </a:extLst>
          </p:cNvPr>
          <p:cNvSpPr txBox="1"/>
          <p:nvPr/>
        </p:nvSpPr>
        <p:spPr>
          <a:xfrm>
            <a:off x="689137" y="3825864"/>
            <a:ext cx="6206691"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避難行動要支援者名簿に記載等されている方は、</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全員、等しく優先度が高いと整理すること</a:t>
            </a:r>
            <a:r>
              <a:rPr lang="ja-JP" altLang="en-US" sz="1200" dirty="0">
                <a:latin typeface="HG丸ｺﾞｼｯｸM-PRO" panose="020F0600000000000000" pitchFamily="50" charset="-128"/>
                <a:ea typeface="HG丸ｺﾞｼｯｸM-PRO" panose="020F0600000000000000" pitchFamily="50" charset="-128"/>
              </a:rPr>
              <a:t>や、</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ノウハウを蓄積するために、試行的な取組をすること</a:t>
            </a:r>
            <a:r>
              <a:rPr lang="ja-JP" altLang="en-US" sz="1200" dirty="0">
                <a:latin typeface="HG丸ｺﾞｼｯｸM-PRO" panose="020F0600000000000000" pitchFamily="50" charset="-128"/>
                <a:ea typeface="HG丸ｺﾞｼｯｸM-PRO" panose="020F0600000000000000" pitchFamily="50" charset="-128"/>
              </a:rPr>
              <a:t>は、問題ありません。まずは、作成への一歩を踏み出してみましょう。</a:t>
            </a:r>
          </a:p>
        </p:txBody>
      </p:sp>
      <p:sp>
        <p:nvSpPr>
          <p:cNvPr id="3" name="テキスト ボックス 2">
            <a:extLst>
              <a:ext uri="{FF2B5EF4-FFF2-40B4-BE49-F238E27FC236}">
                <a16:creationId xmlns:a16="http://schemas.microsoft.com/office/drawing/2014/main" id="{1EBD5BB5-061A-C5A0-F9B1-D5B346037046}"/>
              </a:ext>
            </a:extLst>
          </p:cNvPr>
          <p:cNvSpPr txBox="1"/>
          <p:nvPr/>
        </p:nvSpPr>
        <p:spPr>
          <a:xfrm>
            <a:off x="598517" y="337891"/>
            <a:ext cx="6430370" cy="923330"/>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市町村や関係団体等のみなさまが</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個別避難計画の作成により取り組みやすくなるために</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 先行して取り組む自治体や関係者の経験を踏まえ ～</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6552E02-2802-258D-8BAE-022160E7E2B2}"/>
              </a:ext>
            </a:extLst>
          </p:cNvPr>
          <p:cNvSpPr/>
          <p:nvPr/>
        </p:nvSpPr>
        <p:spPr>
          <a:xfrm>
            <a:off x="674642" y="1261221"/>
            <a:ext cx="6206692" cy="8942869"/>
          </a:xfrm>
          <a:prstGeom prst="rect">
            <a:avLst/>
          </a:prstGeom>
          <a:noFill/>
          <a:ln w="53975">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5FE63AF9-C5FA-E3B7-7812-675A6E9AF52A}"/>
              </a:ext>
            </a:extLst>
          </p:cNvPr>
          <p:cNvSpPr txBox="1"/>
          <p:nvPr/>
        </p:nvSpPr>
        <p:spPr>
          <a:xfrm>
            <a:off x="689138" y="1361980"/>
            <a:ext cx="6027606" cy="276999"/>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できることから</a:t>
            </a:r>
            <a:r>
              <a:rPr lang="ja-JP" altLang="en-US" sz="1200" dirty="0">
                <a:latin typeface="HG丸ｺﾞｼｯｸM-PRO" panose="020F0600000000000000" pitchFamily="50" charset="-128"/>
                <a:ea typeface="HG丸ｺﾞｼｯｸM-PRO" panose="020F0600000000000000" pitchFamily="50" charset="-128"/>
              </a:rPr>
              <a:t>、できる方法で、まず、行動してみましょう。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731B5A94-1912-6261-DFFB-08EB40924531}"/>
              </a:ext>
            </a:extLst>
          </p:cNvPr>
          <p:cNvSpPr txBox="1"/>
          <p:nvPr/>
        </p:nvSpPr>
        <p:spPr>
          <a:xfrm>
            <a:off x="689138" y="1793285"/>
            <a:ext cx="6177698"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個別避難計画の作成に取り組む庁内・庁外の連携体制や様式等、そして、作成した一つ一つの計画の内容は、</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最初から</a:t>
            </a:r>
            <a:r>
              <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rPr>
              <a:t>100</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点満点である必要はありません。</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0F825D9-2F40-4C53-ECAF-241FB90AFBA1}"/>
              </a:ext>
            </a:extLst>
          </p:cNvPr>
          <p:cNvSpPr txBox="1"/>
          <p:nvPr/>
        </p:nvSpPr>
        <p:spPr>
          <a:xfrm>
            <a:off x="689138" y="2409256"/>
            <a:ext cx="6192196"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うまくいったことや、うまくいかなかったことなどの経験や地域の実情などを踏まえて、少しずつ体制や様式等の改善、そして、記載内容の充実へと、</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だんだんと良いものにしていきましょう。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3017E76C-B909-B6B8-4854-1337095F9062}"/>
              </a:ext>
            </a:extLst>
          </p:cNvPr>
          <p:cNvSpPr txBox="1"/>
          <p:nvPr/>
        </p:nvSpPr>
        <p:spPr>
          <a:xfrm>
            <a:off x="689137" y="3209893"/>
            <a:ext cx="6192196"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優先度は、できるだけ早期に作成するための手段</a:t>
            </a:r>
            <a:r>
              <a:rPr lang="ja-JP" altLang="en-US" sz="1200" dirty="0">
                <a:latin typeface="HG丸ｺﾞｼｯｸM-PRO" panose="020F0600000000000000" pitchFamily="50" charset="-128"/>
                <a:ea typeface="HG丸ｺﾞｼｯｸM-PRO" panose="020F0600000000000000" pitchFamily="50" charset="-128"/>
              </a:rPr>
              <a:t>であり、優先度を考えること自体が目的ではないので、あまりとらわれないようにしましょう。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338D6BF5-F43D-87E1-9144-8887C44AB59C}"/>
              </a:ext>
            </a:extLst>
          </p:cNvPr>
          <p:cNvSpPr txBox="1"/>
          <p:nvPr/>
        </p:nvSpPr>
        <p:spPr>
          <a:xfrm>
            <a:off x="689137" y="6227775"/>
            <a:ext cx="6192195"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個別避難計画を</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一つ作成できれば、その経験を元に、反復や応用、発展が可能</a:t>
            </a:r>
            <a:r>
              <a:rPr lang="ja-JP" altLang="en-US" sz="1200" dirty="0">
                <a:latin typeface="HG丸ｺﾞｼｯｸM-PRO" panose="020F0600000000000000" pitchFamily="50" charset="-128"/>
                <a:ea typeface="HG丸ｺﾞｼｯｸM-PRO" panose="020F0600000000000000" pitchFamily="50" charset="-128"/>
              </a:rPr>
              <a:t>です。徐々によいものにしていきましょう。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9DD21304-ECEB-3A8D-1EEB-95E165BC02F7}"/>
              </a:ext>
            </a:extLst>
          </p:cNvPr>
          <p:cNvSpPr txBox="1"/>
          <p:nvPr/>
        </p:nvSpPr>
        <p:spPr>
          <a:xfrm>
            <a:off x="689137" y="5611804"/>
            <a:ext cx="6192196"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現時点で解決できない課題は、一旦、対応を保留し、まずは今できる方法で作成を進めていきましょう。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FC499EC-673D-F5BA-489E-1BEB9CF27ECE}"/>
              </a:ext>
            </a:extLst>
          </p:cNvPr>
          <p:cNvSpPr txBox="1"/>
          <p:nvPr/>
        </p:nvSpPr>
        <p:spPr>
          <a:xfrm>
            <a:off x="689137" y="8999018"/>
            <a:ext cx="6206691" cy="276999"/>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個別避難計画は</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関係者が</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みんなでスクラムを組む気持ち</a:t>
            </a:r>
            <a:r>
              <a:rPr lang="ja-JP" altLang="en-US" sz="1200" dirty="0">
                <a:latin typeface="HG丸ｺﾞｼｯｸM-PRO" panose="020F0600000000000000" pitchFamily="50" charset="-128"/>
                <a:ea typeface="HG丸ｺﾞｼｯｸM-PRO" panose="020F0600000000000000" pitchFamily="50" charset="-128"/>
              </a:rPr>
              <a:t>で取り組みましょう</a:t>
            </a:r>
            <a:r>
              <a:rPr lang="ja-JP" altLang="en-US" sz="1200" dirty="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2D9874D2-BBE0-4C4B-F151-955E9610853D}"/>
              </a:ext>
            </a:extLst>
          </p:cNvPr>
          <p:cNvSpPr txBox="1"/>
          <p:nvPr/>
        </p:nvSpPr>
        <p:spPr>
          <a:xfrm>
            <a:off x="689138" y="9430327"/>
            <a:ext cx="5154371"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困ったことがあったら、ともに個別避難計画に取り組む全国の</a:t>
            </a:r>
            <a:endParaRPr lang="en-US" altLang="ja-JP" sz="1200" dirty="0">
              <a:latin typeface="HG丸ｺﾞｼｯｸM-PRO" panose="020F0600000000000000" pitchFamily="50" charset="-128"/>
              <a:ea typeface="HG丸ｺﾞｼｯｸM-PRO" panose="020F0600000000000000" pitchFamily="50" charset="-128"/>
            </a:endParaRPr>
          </a:p>
          <a:p>
            <a:pPr marL="169200" indent="-177800"/>
            <a:r>
              <a:rPr lang="ja-JP" altLang="en-US" sz="1200" dirty="0">
                <a:latin typeface="HG丸ｺﾞｼｯｸM-PRO" panose="020F0600000000000000" pitchFamily="50" charset="-128"/>
                <a:ea typeface="HG丸ｺﾞｼｯｸM-PRO" panose="020F0600000000000000" pitchFamily="50" charset="-128"/>
              </a:rPr>
              <a:t>　市町村、都道府県、内閣府などに、</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相談してみてください。</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a:p>
            <a:pPr marL="169200" indent="-177800"/>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　みんなで一緒に考えていきましょう。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5298CCED-D3E5-A92F-5FA3-96A55F6BF397}"/>
              </a:ext>
            </a:extLst>
          </p:cNvPr>
          <p:cNvSpPr txBox="1"/>
          <p:nvPr/>
        </p:nvSpPr>
        <p:spPr>
          <a:xfrm>
            <a:off x="689137" y="4626501"/>
            <a:ext cx="6192196" cy="830997"/>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避難支援等実施者</a:t>
            </a:r>
            <a:r>
              <a:rPr lang="ja-JP" altLang="en-US" sz="1200" dirty="0">
                <a:latin typeface="HG丸ｺﾞｼｯｸM-PRO" panose="020F0600000000000000" pitchFamily="50" charset="-128"/>
                <a:ea typeface="HG丸ｺﾞｼｯｸM-PRO" panose="020F0600000000000000" pitchFamily="50" charset="-128"/>
              </a:rPr>
              <a:t>は、その負担を考慮して、複数で役割を分担することもよいことでしょう。また、今は記載等できなくても、今後の調整の中で、</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段階的に記載等していくこと</a:t>
            </a:r>
            <a:r>
              <a:rPr lang="ja-JP" altLang="en-US" sz="1200" dirty="0">
                <a:latin typeface="HG丸ｺﾞｼｯｸM-PRO" panose="020F0600000000000000" pitchFamily="50" charset="-128"/>
                <a:ea typeface="HG丸ｺﾞｼｯｸM-PRO" panose="020F0600000000000000" pitchFamily="50" charset="-128"/>
              </a:rPr>
              <a:t>も考えられること、そして</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個人でなく</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福祉事業所やボランティア団体</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自主防災組織や自治会などの</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組織や団体も考えられること</a:t>
            </a:r>
            <a:r>
              <a:rPr lang="ja-JP" altLang="en-US" sz="1200" dirty="0">
                <a:latin typeface="HG丸ｺﾞｼｯｸM-PRO" panose="020F0600000000000000" pitchFamily="50" charset="-128"/>
                <a:ea typeface="HG丸ｺﾞｼｯｸM-PRO" panose="020F0600000000000000" pitchFamily="50" charset="-128"/>
              </a:rPr>
              <a:t>を思い出してみましょう。</a:t>
            </a:r>
          </a:p>
        </p:txBody>
      </p:sp>
      <p:sp>
        <p:nvSpPr>
          <p:cNvPr id="14" name="楕円 13">
            <a:extLst>
              <a:ext uri="{FF2B5EF4-FFF2-40B4-BE49-F238E27FC236}">
                <a16:creationId xmlns:a16="http://schemas.microsoft.com/office/drawing/2014/main" id="{1C0535F7-7E57-0695-75C3-D7DBC891B8D6}"/>
              </a:ext>
            </a:extLst>
          </p:cNvPr>
          <p:cNvSpPr/>
          <p:nvPr/>
        </p:nvSpPr>
        <p:spPr>
          <a:xfrm>
            <a:off x="5790737" y="9302281"/>
            <a:ext cx="859775" cy="859775"/>
          </a:xfrm>
          <a:prstGeom prst="ellipse">
            <a:avLst/>
          </a:prstGeom>
          <a:solidFill>
            <a:srgbClr val="FFE38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2ABD0678-7188-00DA-0E51-CF96918F56C1}"/>
              </a:ext>
            </a:extLst>
          </p:cNvPr>
          <p:cNvGrpSpPr/>
          <p:nvPr/>
        </p:nvGrpSpPr>
        <p:grpSpPr>
          <a:xfrm>
            <a:off x="5800522" y="9306367"/>
            <a:ext cx="825952" cy="825952"/>
            <a:chOff x="5411709" y="8666929"/>
            <a:chExt cx="825952" cy="825952"/>
          </a:xfrm>
        </p:grpSpPr>
        <p:sp>
          <p:nvSpPr>
            <p:cNvPr id="16" name="フリーフォーム 28">
              <a:extLst>
                <a:ext uri="{FF2B5EF4-FFF2-40B4-BE49-F238E27FC236}">
                  <a16:creationId xmlns:a16="http://schemas.microsoft.com/office/drawing/2014/main" id="{E673850D-0D96-98E6-1E00-450648B63579}"/>
                </a:ext>
              </a:extLst>
            </p:cNvPr>
            <p:cNvSpPr/>
            <p:nvPr/>
          </p:nvSpPr>
          <p:spPr>
            <a:xfrm>
              <a:off x="5660231" y="8877300"/>
              <a:ext cx="150019" cy="154781"/>
            </a:xfrm>
            <a:custGeom>
              <a:avLst/>
              <a:gdLst>
                <a:gd name="connsiteX0" fmla="*/ 147638 w 150019"/>
                <a:gd name="connsiteY0" fmla="*/ 152400 h 154781"/>
                <a:gd name="connsiteX1" fmla="*/ 150019 w 150019"/>
                <a:gd name="connsiteY1" fmla="*/ 102394 h 154781"/>
                <a:gd name="connsiteX2" fmla="*/ 147638 w 150019"/>
                <a:gd name="connsiteY2" fmla="*/ 80963 h 154781"/>
                <a:gd name="connsiteX3" fmla="*/ 138113 w 150019"/>
                <a:gd name="connsiteY3" fmla="*/ 59531 h 154781"/>
                <a:gd name="connsiteX4" fmla="*/ 119063 w 150019"/>
                <a:gd name="connsiteY4" fmla="*/ 33338 h 154781"/>
                <a:gd name="connsiteX5" fmla="*/ 100013 w 150019"/>
                <a:gd name="connsiteY5" fmla="*/ 16669 h 154781"/>
                <a:gd name="connsiteX6" fmla="*/ 78582 w 150019"/>
                <a:gd name="connsiteY6" fmla="*/ 7144 h 154781"/>
                <a:gd name="connsiteX7" fmla="*/ 42863 w 150019"/>
                <a:gd name="connsiteY7" fmla="*/ 0 h 154781"/>
                <a:gd name="connsiteX8" fmla="*/ 4763 w 150019"/>
                <a:gd name="connsiteY8" fmla="*/ 4763 h 154781"/>
                <a:gd name="connsiteX9" fmla="*/ 0 w 150019"/>
                <a:gd name="connsiteY9" fmla="*/ 23813 h 154781"/>
                <a:gd name="connsiteX10" fmla="*/ 4763 w 150019"/>
                <a:gd name="connsiteY10" fmla="*/ 59531 h 154781"/>
                <a:gd name="connsiteX11" fmla="*/ 9525 w 150019"/>
                <a:gd name="connsiteY11" fmla="*/ 85725 h 154781"/>
                <a:gd name="connsiteX12" fmla="*/ 19050 w 150019"/>
                <a:gd name="connsiteY12" fmla="*/ 102394 h 154781"/>
                <a:gd name="connsiteX13" fmla="*/ 33338 w 150019"/>
                <a:gd name="connsiteY13" fmla="*/ 121444 h 154781"/>
                <a:gd name="connsiteX14" fmla="*/ 47625 w 150019"/>
                <a:gd name="connsiteY14" fmla="*/ 135731 h 154781"/>
                <a:gd name="connsiteX15" fmla="*/ 66675 w 150019"/>
                <a:gd name="connsiteY15" fmla="*/ 147638 h 154781"/>
                <a:gd name="connsiteX16" fmla="*/ 85725 w 150019"/>
                <a:gd name="connsiteY16" fmla="*/ 154781 h 154781"/>
                <a:gd name="connsiteX17" fmla="*/ 147638 w 150019"/>
                <a:gd name="connsiteY17" fmla="*/ 15240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19" h="154781">
                  <a:moveTo>
                    <a:pt x="147638" y="152400"/>
                  </a:moveTo>
                  <a:lnTo>
                    <a:pt x="150019" y="102394"/>
                  </a:lnTo>
                  <a:lnTo>
                    <a:pt x="147638" y="80963"/>
                  </a:lnTo>
                  <a:lnTo>
                    <a:pt x="138113" y="59531"/>
                  </a:lnTo>
                  <a:lnTo>
                    <a:pt x="119063" y="33338"/>
                  </a:lnTo>
                  <a:lnTo>
                    <a:pt x="100013" y="16669"/>
                  </a:lnTo>
                  <a:lnTo>
                    <a:pt x="78582" y="7144"/>
                  </a:lnTo>
                  <a:lnTo>
                    <a:pt x="42863" y="0"/>
                  </a:lnTo>
                  <a:lnTo>
                    <a:pt x="4763" y="4763"/>
                  </a:lnTo>
                  <a:lnTo>
                    <a:pt x="0" y="23813"/>
                  </a:lnTo>
                  <a:lnTo>
                    <a:pt x="4763" y="59531"/>
                  </a:lnTo>
                  <a:lnTo>
                    <a:pt x="9525" y="85725"/>
                  </a:lnTo>
                  <a:lnTo>
                    <a:pt x="19050" y="102394"/>
                  </a:lnTo>
                  <a:lnTo>
                    <a:pt x="33338" y="121444"/>
                  </a:lnTo>
                  <a:lnTo>
                    <a:pt x="47625" y="135731"/>
                  </a:lnTo>
                  <a:lnTo>
                    <a:pt x="66675" y="147638"/>
                  </a:lnTo>
                  <a:lnTo>
                    <a:pt x="85725" y="154781"/>
                  </a:lnTo>
                  <a:lnTo>
                    <a:pt x="147638" y="15240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3">
              <a:extLst>
                <a:ext uri="{FF2B5EF4-FFF2-40B4-BE49-F238E27FC236}">
                  <a16:creationId xmlns:a16="http://schemas.microsoft.com/office/drawing/2014/main" id="{B93B78FE-29E1-9824-6D83-0FA919BC1445}"/>
                </a:ext>
              </a:extLst>
            </p:cNvPr>
            <p:cNvSpPr/>
            <p:nvPr/>
          </p:nvSpPr>
          <p:spPr>
            <a:xfrm>
              <a:off x="5884649" y="8798152"/>
              <a:ext cx="199124" cy="191265"/>
            </a:xfrm>
            <a:custGeom>
              <a:avLst/>
              <a:gdLst>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36243 w 199124"/>
                <a:gd name="connsiteY4" fmla="*/ 5241 h 191265"/>
                <a:gd name="connsiteX5" fmla="*/ 170303 w 199124"/>
                <a:gd name="connsiteY5" fmla="*/ 0 h 191265"/>
                <a:gd name="connsiteX6" fmla="*/ 199124 w 199124"/>
                <a:gd name="connsiteY6" fmla="*/ 0 h 191265"/>
                <a:gd name="connsiteX7" fmla="*/ 191264 w 199124"/>
                <a:gd name="connsiteY7" fmla="*/ 49782 h 191265"/>
                <a:gd name="connsiteX8" fmla="*/ 178164 w 199124"/>
                <a:gd name="connsiteY8" fmla="*/ 107423 h 191265"/>
                <a:gd name="connsiteX9" fmla="*/ 170303 w 199124"/>
                <a:gd name="connsiteY9" fmla="*/ 138863 h 191265"/>
                <a:gd name="connsiteX10" fmla="*/ 149343 w 199124"/>
                <a:gd name="connsiteY10" fmla="*/ 157204 h 191265"/>
                <a:gd name="connsiteX11" fmla="*/ 120522 w 199124"/>
                <a:gd name="connsiteY11" fmla="*/ 175544 h 191265"/>
                <a:gd name="connsiteX12" fmla="*/ 91702 w 199124"/>
                <a:gd name="connsiteY12" fmla="*/ 186025 h 191265"/>
                <a:gd name="connsiteX13" fmla="*/ 52401 w 199124"/>
                <a:gd name="connsiteY13" fmla="*/ 191265 h 191265"/>
                <a:gd name="connsiteX14" fmla="*/ 0 w 199124"/>
                <a:gd name="connsiteY14" fmla="*/ 183404 h 191265"/>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02182 w 199124"/>
                <a:gd name="connsiteY4" fmla="*/ 7861 h 191265"/>
                <a:gd name="connsiteX5" fmla="*/ 136243 w 199124"/>
                <a:gd name="connsiteY5" fmla="*/ 5241 h 191265"/>
                <a:gd name="connsiteX6" fmla="*/ 170303 w 199124"/>
                <a:gd name="connsiteY6" fmla="*/ 0 h 191265"/>
                <a:gd name="connsiteX7" fmla="*/ 199124 w 199124"/>
                <a:gd name="connsiteY7" fmla="*/ 0 h 191265"/>
                <a:gd name="connsiteX8" fmla="*/ 191264 w 199124"/>
                <a:gd name="connsiteY8" fmla="*/ 49782 h 191265"/>
                <a:gd name="connsiteX9" fmla="*/ 178164 w 199124"/>
                <a:gd name="connsiteY9" fmla="*/ 107423 h 191265"/>
                <a:gd name="connsiteX10" fmla="*/ 170303 w 199124"/>
                <a:gd name="connsiteY10" fmla="*/ 138863 h 191265"/>
                <a:gd name="connsiteX11" fmla="*/ 149343 w 199124"/>
                <a:gd name="connsiteY11" fmla="*/ 157204 h 191265"/>
                <a:gd name="connsiteX12" fmla="*/ 120522 w 199124"/>
                <a:gd name="connsiteY12" fmla="*/ 175544 h 191265"/>
                <a:gd name="connsiteX13" fmla="*/ 91702 w 199124"/>
                <a:gd name="connsiteY13" fmla="*/ 186025 h 191265"/>
                <a:gd name="connsiteX14" fmla="*/ 52401 w 199124"/>
                <a:gd name="connsiteY14" fmla="*/ 191265 h 191265"/>
                <a:gd name="connsiteX15" fmla="*/ 0 w 199124"/>
                <a:gd name="connsiteY15" fmla="*/ 183404 h 191265"/>
                <a:gd name="connsiteX0" fmla="*/ 0 w 199124"/>
                <a:gd name="connsiteY0" fmla="*/ 183404 h 191265"/>
                <a:gd name="connsiteX1" fmla="*/ 2620 w 199124"/>
                <a:gd name="connsiteY1" fmla="*/ 138863 h 191265"/>
                <a:gd name="connsiteX2" fmla="*/ 13100 w 199124"/>
                <a:gd name="connsiteY2" fmla="*/ 94322 h 191265"/>
                <a:gd name="connsiteX3" fmla="*/ 39301 w 199124"/>
                <a:gd name="connsiteY3" fmla="*/ 41921 h 191265"/>
                <a:gd name="connsiteX4" fmla="*/ 78601 w 199124"/>
                <a:gd name="connsiteY4" fmla="*/ 23581 h 191265"/>
                <a:gd name="connsiteX5" fmla="*/ 102182 w 199124"/>
                <a:gd name="connsiteY5" fmla="*/ 7861 h 191265"/>
                <a:gd name="connsiteX6" fmla="*/ 136243 w 199124"/>
                <a:gd name="connsiteY6" fmla="*/ 5241 h 191265"/>
                <a:gd name="connsiteX7" fmla="*/ 170303 w 199124"/>
                <a:gd name="connsiteY7" fmla="*/ 0 h 191265"/>
                <a:gd name="connsiteX8" fmla="*/ 199124 w 199124"/>
                <a:gd name="connsiteY8" fmla="*/ 0 h 191265"/>
                <a:gd name="connsiteX9" fmla="*/ 191264 w 199124"/>
                <a:gd name="connsiteY9" fmla="*/ 49782 h 191265"/>
                <a:gd name="connsiteX10" fmla="*/ 178164 w 199124"/>
                <a:gd name="connsiteY10" fmla="*/ 107423 h 191265"/>
                <a:gd name="connsiteX11" fmla="*/ 170303 w 199124"/>
                <a:gd name="connsiteY11" fmla="*/ 138863 h 191265"/>
                <a:gd name="connsiteX12" fmla="*/ 149343 w 199124"/>
                <a:gd name="connsiteY12" fmla="*/ 157204 h 191265"/>
                <a:gd name="connsiteX13" fmla="*/ 120522 w 199124"/>
                <a:gd name="connsiteY13" fmla="*/ 175544 h 191265"/>
                <a:gd name="connsiteX14" fmla="*/ 91702 w 199124"/>
                <a:gd name="connsiteY14" fmla="*/ 186025 h 191265"/>
                <a:gd name="connsiteX15" fmla="*/ 52401 w 199124"/>
                <a:gd name="connsiteY15" fmla="*/ 191265 h 191265"/>
                <a:gd name="connsiteX16" fmla="*/ 0 w 199124"/>
                <a:gd name="connsiteY16" fmla="*/ 183404 h 191265"/>
                <a:gd name="connsiteX0" fmla="*/ 0 w 199124"/>
                <a:gd name="connsiteY0" fmla="*/ 183404 h 191265"/>
                <a:gd name="connsiteX1" fmla="*/ 2620 w 199124"/>
                <a:gd name="connsiteY1" fmla="*/ 138863 h 191265"/>
                <a:gd name="connsiteX2" fmla="*/ 13100 w 199124"/>
                <a:gd name="connsiteY2" fmla="*/ 94322 h 191265"/>
                <a:gd name="connsiteX3" fmla="*/ 20960 w 199124"/>
                <a:gd name="connsiteY3" fmla="*/ 65502 h 191265"/>
                <a:gd name="connsiteX4" fmla="*/ 39301 w 199124"/>
                <a:gd name="connsiteY4" fmla="*/ 41921 h 191265"/>
                <a:gd name="connsiteX5" fmla="*/ 78601 w 199124"/>
                <a:gd name="connsiteY5" fmla="*/ 23581 h 191265"/>
                <a:gd name="connsiteX6" fmla="*/ 102182 w 199124"/>
                <a:gd name="connsiteY6" fmla="*/ 7861 h 191265"/>
                <a:gd name="connsiteX7" fmla="*/ 136243 w 199124"/>
                <a:gd name="connsiteY7" fmla="*/ 5241 h 191265"/>
                <a:gd name="connsiteX8" fmla="*/ 170303 w 199124"/>
                <a:gd name="connsiteY8" fmla="*/ 0 h 191265"/>
                <a:gd name="connsiteX9" fmla="*/ 199124 w 199124"/>
                <a:gd name="connsiteY9" fmla="*/ 0 h 191265"/>
                <a:gd name="connsiteX10" fmla="*/ 191264 w 199124"/>
                <a:gd name="connsiteY10" fmla="*/ 49782 h 191265"/>
                <a:gd name="connsiteX11" fmla="*/ 178164 w 199124"/>
                <a:gd name="connsiteY11" fmla="*/ 107423 h 191265"/>
                <a:gd name="connsiteX12" fmla="*/ 170303 w 199124"/>
                <a:gd name="connsiteY12" fmla="*/ 138863 h 191265"/>
                <a:gd name="connsiteX13" fmla="*/ 149343 w 199124"/>
                <a:gd name="connsiteY13" fmla="*/ 157204 h 191265"/>
                <a:gd name="connsiteX14" fmla="*/ 120522 w 199124"/>
                <a:gd name="connsiteY14" fmla="*/ 175544 h 191265"/>
                <a:gd name="connsiteX15" fmla="*/ 91702 w 199124"/>
                <a:gd name="connsiteY15" fmla="*/ 186025 h 191265"/>
                <a:gd name="connsiteX16" fmla="*/ 52401 w 199124"/>
                <a:gd name="connsiteY16" fmla="*/ 191265 h 191265"/>
                <a:gd name="connsiteX17" fmla="*/ 0 w 199124"/>
                <a:gd name="connsiteY17" fmla="*/ 183404 h 19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4" h="191265">
                  <a:moveTo>
                    <a:pt x="0" y="183404"/>
                  </a:moveTo>
                  <a:cubicBezTo>
                    <a:pt x="2620" y="169431"/>
                    <a:pt x="0" y="152836"/>
                    <a:pt x="2620" y="138863"/>
                  </a:cubicBezTo>
                  <a:lnTo>
                    <a:pt x="13100" y="94322"/>
                  </a:lnTo>
                  <a:cubicBezTo>
                    <a:pt x="17467" y="83842"/>
                    <a:pt x="16593" y="75982"/>
                    <a:pt x="20960" y="65502"/>
                  </a:cubicBezTo>
                  <a:lnTo>
                    <a:pt x="39301" y="41921"/>
                  </a:lnTo>
                  <a:lnTo>
                    <a:pt x="78601" y="23581"/>
                  </a:lnTo>
                  <a:cubicBezTo>
                    <a:pt x="88208" y="18341"/>
                    <a:pt x="92575" y="13101"/>
                    <a:pt x="102182" y="7861"/>
                  </a:cubicBezTo>
                  <a:lnTo>
                    <a:pt x="136243" y="5241"/>
                  </a:lnTo>
                  <a:lnTo>
                    <a:pt x="170303" y="0"/>
                  </a:lnTo>
                  <a:lnTo>
                    <a:pt x="199124" y="0"/>
                  </a:lnTo>
                  <a:lnTo>
                    <a:pt x="191264" y="49782"/>
                  </a:lnTo>
                  <a:lnTo>
                    <a:pt x="178164" y="107423"/>
                  </a:lnTo>
                  <a:lnTo>
                    <a:pt x="170303" y="138863"/>
                  </a:lnTo>
                  <a:lnTo>
                    <a:pt x="149343" y="157204"/>
                  </a:lnTo>
                  <a:lnTo>
                    <a:pt x="120522" y="175544"/>
                  </a:lnTo>
                  <a:lnTo>
                    <a:pt x="91702" y="186025"/>
                  </a:lnTo>
                  <a:lnTo>
                    <a:pt x="52401" y="191265"/>
                  </a:lnTo>
                  <a:lnTo>
                    <a:pt x="0" y="183404"/>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発芽した種 枠線">
              <a:extLst>
                <a:ext uri="{FF2B5EF4-FFF2-40B4-BE49-F238E27FC236}">
                  <a16:creationId xmlns:a16="http://schemas.microsoft.com/office/drawing/2014/main" id="{67CA35D5-EC7A-1583-2FB3-C440BE3C62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1709" y="8666929"/>
              <a:ext cx="825952" cy="825952"/>
            </a:xfrm>
            <a:prstGeom prst="rect">
              <a:avLst/>
            </a:prstGeom>
          </p:spPr>
        </p:pic>
      </p:grpSp>
      <p:grpSp>
        <p:nvGrpSpPr>
          <p:cNvPr id="24" name="グループ化 23">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5" name="直線コネクタ 24">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９</a:t>
            </a:r>
          </a:p>
        </p:txBody>
      </p:sp>
      <p:sp>
        <p:nvSpPr>
          <p:cNvPr id="19" name="テキスト ボックス 18">
            <a:extLst>
              <a:ext uri="{FF2B5EF4-FFF2-40B4-BE49-F238E27FC236}">
                <a16:creationId xmlns:a16="http://schemas.microsoft.com/office/drawing/2014/main" id="{A1398259-76E1-8B59-5350-F0090C000EA8}"/>
              </a:ext>
            </a:extLst>
          </p:cNvPr>
          <p:cNvSpPr txBox="1"/>
          <p:nvPr/>
        </p:nvSpPr>
        <p:spPr>
          <a:xfrm>
            <a:off x="689137" y="6843746"/>
            <a:ext cx="6192194" cy="1015663"/>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避難行動要支援者名簿に記載等されている方全員について５年間で作成することが求められているわけではありません。このような方々のうち</a:t>
            </a:r>
            <a:r>
              <a:rPr lang="ja-JP" altLang="en-US" sz="1200" dirty="0">
                <a:uFill>
                  <a:solidFill>
                    <a:srgbClr val="FFB2A8"/>
                  </a:solidFill>
                </a:uFill>
                <a:latin typeface="HG丸ｺﾞｼｯｸM-PRO" panose="020F0600000000000000" pitchFamily="50" charset="-128"/>
                <a:ea typeface="HG丸ｺﾞｼｯｸM-PRO" panose="020F0600000000000000" pitchFamily="50" charset="-128"/>
              </a:rPr>
              <a:t>、想定されている浸水深が大きいなどのハザードが厳しいところにお住まいである、要介護状態区分が高い、障害の程度が重いなど</a:t>
            </a:r>
            <a:r>
              <a:rPr lang="ja-JP" altLang="en-US" sz="1100" dirty="0">
                <a:uFill>
                  <a:solidFill>
                    <a:srgbClr val="FFB2A8"/>
                  </a:solidFill>
                </a:uFill>
                <a:latin typeface="ＭＳ Ｐゴシック" panose="020B0600070205080204" pitchFamily="50" charset="-128"/>
                <a:ea typeface="ＭＳ Ｐゴシック" panose="020B0600070205080204" pitchFamily="50" charset="-128"/>
              </a:rPr>
              <a:t>、</a:t>
            </a:r>
            <a:r>
              <a:rPr lang="ja-JP" altLang="en-US" sz="1200" dirty="0">
                <a:uFill>
                  <a:solidFill>
                    <a:srgbClr val="FFB2A8"/>
                  </a:solidFill>
                </a:uFill>
                <a:latin typeface="HG丸ｺﾞｼｯｸM-PRO" panose="020F0600000000000000" pitchFamily="50" charset="-128"/>
                <a:ea typeface="HG丸ｺﾞｼｯｸM-PRO" panose="020F0600000000000000" pitchFamily="50" charset="-128"/>
              </a:rPr>
              <a:t>優先度が高いとそれぞれの市町村が考えた方について</a:t>
            </a:r>
            <a:r>
              <a:rPr lang="ja-JP" altLang="en-US" sz="11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令和３年から５年程度で作成することをひとまずの目標とすることが示されています。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9F0D5C1B-24BE-769D-4F3D-9A4AA3FD7C82}"/>
              </a:ext>
            </a:extLst>
          </p:cNvPr>
          <p:cNvSpPr txBox="1"/>
          <p:nvPr/>
        </p:nvSpPr>
        <p:spPr>
          <a:xfrm>
            <a:off x="674641" y="8013715"/>
            <a:ext cx="6192194" cy="830997"/>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個別避難計画に取り組む目的は、避難の可能性を高めること</a:t>
            </a:r>
            <a:r>
              <a:rPr lang="ja-JP" altLang="en-US" sz="1200" dirty="0">
                <a:latin typeface="HG丸ｺﾞｼｯｸM-PRO" panose="020F0600000000000000" pitchFamily="50" charset="-128"/>
                <a:ea typeface="HG丸ｺﾞｼｯｸM-PRO" panose="020F0600000000000000" pitchFamily="50" charset="-128"/>
              </a:rPr>
              <a:t>なので、</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「作成すること」＝「避難の実効性を高めること」</a:t>
            </a:r>
            <a:r>
              <a:rPr lang="ja-JP" altLang="en-US" sz="1200" dirty="0">
                <a:latin typeface="HG丸ｺﾞｼｯｸM-PRO" panose="020F0600000000000000" pitchFamily="50" charset="-128"/>
                <a:ea typeface="HG丸ｺﾞｼｯｸM-PRO" panose="020F0600000000000000" pitchFamily="50" charset="-128"/>
              </a:rPr>
              <a:t>と考えてみてはどうでしょうか。</a:t>
            </a:r>
            <a:endParaRPr lang="en-US" altLang="ja-JP" sz="1200" dirty="0">
              <a:latin typeface="HG丸ｺﾞｼｯｸM-PRO" panose="020F0600000000000000" pitchFamily="50" charset="-128"/>
              <a:ea typeface="HG丸ｺﾞｼｯｸM-PRO" panose="020F0600000000000000" pitchFamily="50" charset="-128"/>
            </a:endParaRPr>
          </a:p>
          <a:p>
            <a:pPr marL="169200" indent="-177800"/>
            <a:r>
              <a:rPr lang="ja-JP" altLang="en-US" sz="1200" dirty="0">
                <a:latin typeface="HG丸ｺﾞｼｯｸM-PRO" panose="020F0600000000000000" pitchFamily="50" charset="-128"/>
                <a:ea typeface="HG丸ｺﾞｼｯｸM-PRO" panose="020F0600000000000000" pitchFamily="50" charset="-128"/>
              </a:rPr>
              <a:t>　　</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住んでる場所でどんな災害が起きるのか、また、実際に避難先に行ってみて、避難先がどこかを知ることなどで避難の実効性を高めることができます。</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403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四角形: 角を丸くする 201">
            <a:extLst>
              <a:ext uri="{FF2B5EF4-FFF2-40B4-BE49-F238E27FC236}">
                <a16:creationId xmlns:a16="http://schemas.microsoft.com/office/drawing/2014/main" id="{5F0FBF1D-044E-E4DD-8DB3-8FF017D272DB}"/>
              </a:ext>
            </a:extLst>
          </p:cNvPr>
          <p:cNvSpPr/>
          <p:nvPr/>
        </p:nvSpPr>
        <p:spPr>
          <a:xfrm>
            <a:off x="755536" y="1122596"/>
            <a:ext cx="6066827" cy="2371900"/>
          </a:xfrm>
          <a:prstGeom prst="roundRect">
            <a:avLst>
              <a:gd name="adj" fmla="val 5290"/>
            </a:avLst>
          </a:prstGeom>
          <a:solidFill>
            <a:srgbClr val="F9FBF7"/>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3C26E5D4-BA62-FFBF-4729-8EDD20C20591}"/>
              </a:ext>
            </a:extLst>
          </p:cNvPr>
          <p:cNvSpPr/>
          <p:nvPr/>
        </p:nvSpPr>
        <p:spPr>
          <a:xfrm>
            <a:off x="754771" y="655445"/>
            <a:ext cx="1738756" cy="376151"/>
          </a:xfrm>
          <a:prstGeom prst="roundRect">
            <a:avLst>
              <a:gd name="adj" fmla="val 14710"/>
            </a:avLst>
          </a:prstGeom>
          <a:solidFill>
            <a:schemeClr val="accent6">
              <a:lumMod val="60000"/>
              <a:lumOff val="40000"/>
            </a:schemeClr>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避難行動要支援者</a:t>
            </a:r>
          </a:p>
        </p:txBody>
      </p:sp>
      <p:sp>
        <p:nvSpPr>
          <p:cNvPr id="31" name="四角形: 角を丸くする 30">
            <a:extLst>
              <a:ext uri="{FF2B5EF4-FFF2-40B4-BE49-F238E27FC236}">
                <a16:creationId xmlns:a16="http://schemas.microsoft.com/office/drawing/2014/main" id="{1815973D-F264-6E89-AA6F-0BAFA07472CC}"/>
              </a:ext>
            </a:extLst>
          </p:cNvPr>
          <p:cNvSpPr/>
          <p:nvPr/>
        </p:nvSpPr>
        <p:spPr>
          <a:xfrm>
            <a:off x="765594" y="3618281"/>
            <a:ext cx="1738756" cy="376151"/>
          </a:xfrm>
          <a:prstGeom prst="roundRect">
            <a:avLst>
              <a:gd name="adj" fmla="val 14710"/>
            </a:avLst>
          </a:prstGeom>
          <a:solidFill>
            <a:srgbClr val="FFB2A8"/>
          </a:solid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避難支援等実施者</a:t>
            </a:r>
          </a:p>
        </p:txBody>
      </p:sp>
      <p:sp>
        <p:nvSpPr>
          <p:cNvPr id="32" name="四角形: 角を丸くする 31">
            <a:extLst>
              <a:ext uri="{FF2B5EF4-FFF2-40B4-BE49-F238E27FC236}">
                <a16:creationId xmlns:a16="http://schemas.microsoft.com/office/drawing/2014/main" id="{31C6D1CB-A673-C10E-622C-908297A10737}"/>
              </a:ext>
            </a:extLst>
          </p:cNvPr>
          <p:cNvSpPr/>
          <p:nvPr/>
        </p:nvSpPr>
        <p:spPr>
          <a:xfrm>
            <a:off x="760752" y="4078158"/>
            <a:ext cx="6066827" cy="4464513"/>
          </a:xfrm>
          <a:prstGeom prst="roundRect">
            <a:avLst>
              <a:gd name="adj" fmla="val 2494"/>
            </a:avLst>
          </a:prstGeom>
          <a:no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7BAAE02D-A1CB-EA1E-AE8F-F992D8AB6C09}"/>
              </a:ext>
            </a:extLst>
          </p:cNvPr>
          <p:cNvSpPr/>
          <p:nvPr/>
        </p:nvSpPr>
        <p:spPr>
          <a:xfrm>
            <a:off x="751722" y="9111511"/>
            <a:ext cx="6066827" cy="955127"/>
          </a:xfrm>
          <a:prstGeom prst="roundRect">
            <a:avLst>
              <a:gd name="adj" fmla="val 9169"/>
            </a:avLst>
          </a:prstGeom>
          <a:no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FA3AC22-B864-6F08-B9EA-4BE8EEB32A62}"/>
              </a:ext>
            </a:extLst>
          </p:cNvPr>
          <p:cNvSpPr/>
          <p:nvPr/>
        </p:nvSpPr>
        <p:spPr>
          <a:xfrm>
            <a:off x="751721" y="8649097"/>
            <a:ext cx="2522741" cy="376151"/>
          </a:xfrm>
          <a:prstGeom prst="roundRect">
            <a:avLst>
              <a:gd name="adj" fmla="val 14710"/>
            </a:avLst>
          </a:prstGeom>
          <a:solidFill>
            <a:schemeClr val="accent1">
              <a:lumMod val="60000"/>
              <a:lumOff val="40000"/>
            </a:schemeClr>
          </a:solid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避難先・避難経路・その他</a:t>
            </a:r>
          </a:p>
        </p:txBody>
      </p:sp>
      <p:sp>
        <p:nvSpPr>
          <p:cNvPr id="38" name="正方形/長方形 37">
            <a:extLst>
              <a:ext uri="{FF2B5EF4-FFF2-40B4-BE49-F238E27FC236}">
                <a16:creationId xmlns:a16="http://schemas.microsoft.com/office/drawing/2014/main" id="{D5307A49-7002-DF00-9751-7B6681F0B211}"/>
              </a:ext>
            </a:extLst>
          </p:cNvPr>
          <p:cNvSpPr/>
          <p:nvPr/>
        </p:nvSpPr>
        <p:spPr>
          <a:xfrm>
            <a:off x="842530" y="9193214"/>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F3AC642-DCD2-8CDA-8540-32F41EB137B0}"/>
              </a:ext>
            </a:extLst>
          </p:cNvPr>
          <p:cNvSpPr txBox="1"/>
          <p:nvPr/>
        </p:nvSpPr>
        <p:spPr>
          <a:xfrm>
            <a:off x="1388746" y="9155590"/>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　難　先</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58E68CA4-5006-7F22-2D68-6CA2180672F4}"/>
              </a:ext>
            </a:extLst>
          </p:cNvPr>
          <p:cNvSpPr/>
          <p:nvPr/>
        </p:nvSpPr>
        <p:spPr>
          <a:xfrm>
            <a:off x="842530" y="9183453"/>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9DB2A97-D2A6-CC1D-C032-4F9E050A28A8}"/>
              </a:ext>
            </a:extLst>
          </p:cNvPr>
          <p:cNvSpPr/>
          <p:nvPr/>
        </p:nvSpPr>
        <p:spPr>
          <a:xfrm>
            <a:off x="3019801" y="9194373"/>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CA82908-CC03-3EED-90D9-9C76C95F4DEB}"/>
              </a:ext>
            </a:extLst>
          </p:cNvPr>
          <p:cNvSpPr txBox="1"/>
          <p:nvPr/>
        </p:nvSpPr>
        <p:spPr>
          <a:xfrm>
            <a:off x="3652819" y="9156890"/>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避難経路</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790FE37D-DE5C-E04F-EFB4-7B2995E13FD8}"/>
              </a:ext>
            </a:extLst>
          </p:cNvPr>
          <p:cNvSpPr/>
          <p:nvPr/>
        </p:nvSpPr>
        <p:spPr>
          <a:xfrm>
            <a:off x="3019801" y="9184612"/>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D45F474-24D1-1A7B-80BB-7CBEB6DF3E34}"/>
              </a:ext>
            </a:extLst>
          </p:cNvPr>
          <p:cNvSpPr/>
          <p:nvPr/>
        </p:nvSpPr>
        <p:spPr>
          <a:xfrm>
            <a:off x="5200786" y="9197250"/>
            <a:ext cx="1531576"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6B7CE37-A779-FFB7-775C-C966FB2E9DC8}"/>
              </a:ext>
            </a:extLst>
          </p:cNvPr>
          <p:cNvSpPr txBox="1"/>
          <p:nvPr/>
        </p:nvSpPr>
        <p:spPr>
          <a:xfrm>
            <a:off x="5642377" y="9150291"/>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その他</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847EE778-BAD3-EDDE-8D0E-5AEA28B26288}"/>
              </a:ext>
            </a:extLst>
          </p:cNvPr>
          <p:cNvSpPr/>
          <p:nvPr/>
        </p:nvSpPr>
        <p:spPr>
          <a:xfrm>
            <a:off x="5200786" y="9187488"/>
            <a:ext cx="1531576"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E1C2CB55-C65C-AD4B-B747-3EF6191F8FAE}"/>
              </a:ext>
            </a:extLst>
          </p:cNvPr>
          <p:cNvSpPr txBox="1"/>
          <p:nvPr/>
        </p:nvSpPr>
        <p:spPr>
          <a:xfrm>
            <a:off x="844005" y="9413372"/>
            <a:ext cx="2046542" cy="400110"/>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自宅の居間（</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屋内安全確保の場合）</a:t>
            </a:r>
            <a:endParaRPr lang="en-US" altLang="ja-JP" sz="800" dirty="0">
              <a:latin typeface="HG丸ｺﾞｼｯｸM-PRO" panose="020F0600000000000000" pitchFamily="50" charset="-128"/>
              <a:ea typeface="HG丸ｺﾞｼｯｸM-PRO" panose="020F0600000000000000" pitchFamily="50" charset="-128"/>
            </a:endParaRPr>
          </a:p>
          <a:p>
            <a:pPr indent="6350"/>
            <a:endParaRPr lang="en-US" altLang="ja-JP" sz="400" dirty="0">
              <a:latin typeface="HG丸ｺﾞｼｯｸM-PRO" panose="020F0600000000000000" pitchFamily="50" charset="-128"/>
              <a:ea typeface="HG丸ｺﾞｼｯｸM-PRO" panose="020F0600000000000000" pitchFamily="50" charset="-128"/>
            </a:endParaRPr>
          </a:p>
          <a:p>
            <a:pPr indent="6350"/>
            <a:r>
              <a:rPr lang="ja-JP" altLang="en-US" sz="800" dirty="0">
                <a:latin typeface="HG丸ｺﾞｼｯｸM-PRO" panose="020F0600000000000000" pitchFamily="50" charset="-128"/>
                <a:ea typeface="HG丸ｺﾞｼｯｸM-PRO" panose="020F0600000000000000" pitchFamily="50" charset="-128"/>
              </a:rPr>
              <a:t>◆◆公民館（</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立退き避難の場合）</a:t>
            </a:r>
          </a:p>
        </p:txBody>
      </p:sp>
      <p:sp>
        <p:nvSpPr>
          <p:cNvPr id="48" name="テキスト ボックス 47">
            <a:extLst>
              <a:ext uri="{FF2B5EF4-FFF2-40B4-BE49-F238E27FC236}">
                <a16:creationId xmlns:a16="http://schemas.microsoft.com/office/drawing/2014/main" id="{B14D0F44-6E8C-536A-009A-6626F0737CD4}"/>
              </a:ext>
            </a:extLst>
          </p:cNvPr>
          <p:cNvSpPr txBox="1"/>
          <p:nvPr/>
        </p:nvSpPr>
        <p:spPr>
          <a:xfrm>
            <a:off x="2987216" y="9371461"/>
            <a:ext cx="2158584" cy="215444"/>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 → 町道●号線を渡る → ◆◆公民館</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49" name="テキスト ボックス 48">
            <a:extLst>
              <a:ext uri="{FF2B5EF4-FFF2-40B4-BE49-F238E27FC236}">
                <a16:creationId xmlns:a16="http://schemas.microsoft.com/office/drawing/2014/main" id="{E6664756-B5B7-44B5-E547-8B5DFD1F70EC}"/>
              </a:ext>
            </a:extLst>
          </p:cNvPr>
          <p:cNvSpPr txBox="1"/>
          <p:nvPr/>
        </p:nvSpPr>
        <p:spPr>
          <a:xfrm>
            <a:off x="3038934" y="9619584"/>
            <a:ext cx="2083735" cy="369332"/>
          </a:xfrm>
          <a:prstGeom prst="rect">
            <a:avLst/>
          </a:prstGeom>
          <a:noFill/>
        </p:spPr>
        <p:txBody>
          <a:bodyPr wrap="square">
            <a:spAutoFit/>
          </a:bodyPr>
          <a:lstStyle/>
          <a:p>
            <a:pPr marL="90488" indent="-84138"/>
            <a:r>
              <a:rPr lang="en-US" altLang="ja-JP" sz="600" dirty="0">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自宅前に流雪溝があります。</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雪が積もっている時季には見えにくいので、</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気を付けてください。</a:t>
            </a:r>
          </a:p>
        </p:txBody>
      </p:sp>
      <p:sp>
        <p:nvSpPr>
          <p:cNvPr id="55" name="テキスト ボックス 54">
            <a:extLst>
              <a:ext uri="{FF2B5EF4-FFF2-40B4-BE49-F238E27FC236}">
                <a16:creationId xmlns:a16="http://schemas.microsoft.com/office/drawing/2014/main" id="{2949CBD6-6F06-D465-02C7-40FDBBC8B318}"/>
              </a:ext>
            </a:extLst>
          </p:cNvPr>
          <p:cNvSpPr txBox="1"/>
          <p:nvPr/>
        </p:nvSpPr>
        <p:spPr>
          <a:xfrm>
            <a:off x="5245837" y="9393263"/>
            <a:ext cx="1431727" cy="588366"/>
          </a:xfrm>
          <a:prstGeom prst="rect">
            <a:avLst/>
          </a:prstGeom>
          <a:noFill/>
        </p:spPr>
        <p:txBody>
          <a:bodyPr wrap="square" lIns="0" rIns="0">
            <a:spAutoFit/>
          </a:bodyPr>
          <a:lstStyle/>
          <a:p>
            <a:pPr indent="6350">
              <a:lnSpc>
                <a:spcPts val="950"/>
              </a:lnSpc>
            </a:pPr>
            <a:r>
              <a:rPr lang="ja-JP" altLang="en-US" sz="700" dirty="0">
                <a:latin typeface="HG丸ｺﾞｼｯｸM-PRO" panose="020F0600000000000000" pitchFamily="50" charset="-128"/>
                <a:ea typeface="HG丸ｺﾞｼｯｸM-PRO" panose="020F0600000000000000" pitchFamily="50" charset="-128"/>
              </a:rPr>
              <a:t>玄関先に必要なお薬を入れている非常用持ち出し袋を準備しているので、忘れず持ち出すことができるよう、みんなで声をかけあいましょう。</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56" name="テキスト ボックス 55">
            <a:extLst>
              <a:ext uri="{FF2B5EF4-FFF2-40B4-BE49-F238E27FC236}">
                <a16:creationId xmlns:a16="http://schemas.microsoft.com/office/drawing/2014/main" id="{7A42A288-291C-0639-7F85-6B0899D64EE3}"/>
              </a:ext>
            </a:extLst>
          </p:cNvPr>
          <p:cNvSpPr txBox="1"/>
          <p:nvPr/>
        </p:nvSpPr>
        <p:spPr>
          <a:xfrm>
            <a:off x="2535494" y="3589583"/>
            <a:ext cx="4207072" cy="502702"/>
          </a:xfrm>
          <a:prstGeom prst="rect">
            <a:avLst/>
          </a:prstGeom>
          <a:noFill/>
        </p:spPr>
        <p:txBody>
          <a:bodyPr wrap="square" rtlCol="0">
            <a:spAutoFit/>
          </a:bodyPr>
          <a:lstStyle/>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避難支援等実施者本人やその家族等の生命及び身体の安全を守ることが大前提です。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また、個別避難計画は、あくまで避難の円滑化や避難行動への支援の可能性を高めるためのものであり、</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避難支援等実施者に対して、避難支援等の結果について 法的な責任や義務を負わせるものではありません。</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避難支援等実施者は個人である必要はありません。組織や団体を記載等することも可能です。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p:txBody>
      </p:sp>
      <p:sp>
        <p:nvSpPr>
          <p:cNvPr id="57" name="テキスト ボックス 56">
            <a:extLst>
              <a:ext uri="{FF2B5EF4-FFF2-40B4-BE49-F238E27FC236}">
                <a16:creationId xmlns:a16="http://schemas.microsoft.com/office/drawing/2014/main" id="{1374795B-27C1-9385-B783-160B131205E6}"/>
              </a:ext>
            </a:extLst>
          </p:cNvPr>
          <p:cNvSpPr txBox="1"/>
          <p:nvPr/>
        </p:nvSpPr>
        <p:spPr>
          <a:xfrm>
            <a:off x="2531262" y="632771"/>
            <a:ext cx="4287288" cy="502702"/>
          </a:xfrm>
          <a:prstGeom prst="rect">
            <a:avLst/>
          </a:prstGeom>
          <a:noFill/>
        </p:spPr>
        <p:txBody>
          <a:bodyPr wrap="square" rtlCol="0">
            <a:spAutoFit/>
          </a:bodyPr>
          <a:lstStyle/>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個別避難計画に記載等された情報（計画情報）は、</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kumimoji="1"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避難支援等の実施に必要な限度で消防や警察等の避難支援等関係者に提供されることとなります。</a:t>
            </a: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計画に記載等された情報の一部だけを消防や警察等の避難支援等関係者に提供することも可能です。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提供先では必要以上に共有することがないようにするなど、情報漏洩の防止などの対応に努めています。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58" name="大かっこ 57">
            <a:extLst>
              <a:ext uri="{FF2B5EF4-FFF2-40B4-BE49-F238E27FC236}">
                <a16:creationId xmlns:a16="http://schemas.microsoft.com/office/drawing/2014/main" id="{7E2777AB-456D-6108-F562-BFB2D0B5BBCB}"/>
              </a:ext>
            </a:extLst>
          </p:cNvPr>
          <p:cNvSpPr/>
          <p:nvPr/>
        </p:nvSpPr>
        <p:spPr>
          <a:xfrm>
            <a:off x="3096073" y="9645251"/>
            <a:ext cx="1943412" cy="31542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F47F00B-D181-D9B9-1A63-8C2742BE8DD1}"/>
              </a:ext>
            </a:extLst>
          </p:cNvPr>
          <p:cNvSpPr txBox="1"/>
          <p:nvPr/>
        </p:nvSpPr>
        <p:spPr>
          <a:xfrm>
            <a:off x="4264859" y="9493349"/>
            <a:ext cx="988361" cy="161583"/>
          </a:xfrm>
          <a:prstGeom prst="rect">
            <a:avLst/>
          </a:prstGeom>
          <a:noFill/>
        </p:spPr>
        <p:txBody>
          <a:bodyPr wrap="square">
            <a:spAutoFit/>
          </a:bodyPr>
          <a:lstStyle/>
          <a:p>
            <a:pPr indent="6350" algn="ctr"/>
            <a:r>
              <a:rPr lang="ja-JP" altLang="en-US" sz="450" dirty="0">
                <a:latin typeface="HG丸ｺﾞｼｯｸM-PRO" panose="020F0600000000000000" pitchFamily="50" charset="-128"/>
                <a:ea typeface="HG丸ｺﾞｼｯｸM-PRO" panose="020F0600000000000000" pitchFamily="50" charset="-128"/>
              </a:rPr>
              <a:t>（道路をはさみ自宅向かい）</a:t>
            </a:r>
            <a:endParaRPr lang="en-US" altLang="ja-JP" sz="450" dirty="0">
              <a:latin typeface="HG丸ｺﾞｼｯｸM-PRO" panose="020F0600000000000000" pitchFamily="50" charset="-128"/>
              <a:ea typeface="HG丸ｺﾞｼｯｸM-PRO" panose="020F0600000000000000" pitchFamily="50" charset="-128"/>
            </a:endParaRPr>
          </a:p>
        </p:txBody>
      </p:sp>
      <p:sp>
        <p:nvSpPr>
          <p:cNvPr id="61" name="テキスト ボックス 60">
            <a:extLst>
              <a:ext uri="{FF2B5EF4-FFF2-40B4-BE49-F238E27FC236}">
                <a16:creationId xmlns:a16="http://schemas.microsoft.com/office/drawing/2014/main" id="{B2FF8BAA-DACC-117B-7667-BFDC66FA429D}"/>
              </a:ext>
            </a:extLst>
          </p:cNvPr>
          <p:cNvSpPr txBox="1"/>
          <p:nvPr/>
        </p:nvSpPr>
        <p:spPr>
          <a:xfrm>
            <a:off x="3238118" y="8720830"/>
            <a:ext cx="3249180" cy="388055"/>
          </a:xfrm>
          <a:prstGeom prst="rect">
            <a:avLst/>
          </a:prstGeom>
          <a:noFill/>
        </p:spPr>
        <p:txBody>
          <a:bodyPr wrap="square" rtlCol="0">
            <a:spAutoFit/>
          </a:bodyPr>
          <a:lstStyle/>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避難経路は災害時にとることが予定される経路を書いてください。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災害の状況によっては、記載のとおり避難できない場合もあります。</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その場合は、当日の状況に応じて避難経路や避難先を変更してください。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62" name="図 61">
            <a:extLst>
              <a:ext uri="{FF2B5EF4-FFF2-40B4-BE49-F238E27FC236}">
                <a16:creationId xmlns:a16="http://schemas.microsoft.com/office/drawing/2014/main" id="{E6396ADE-8176-617C-A523-8254C821A16B}"/>
              </a:ext>
            </a:extLst>
          </p:cNvPr>
          <p:cNvPicPr>
            <a:picLocks noChangeAspect="1"/>
          </p:cNvPicPr>
          <p:nvPr/>
        </p:nvPicPr>
        <p:blipFill rotWithShape="1">
          <a:blip r:embed="rId2"/>
          <a:srcRect l="7972" t="21071" r="8002" b="28582"/>
          <a:stretch/>
        </p:blipFill>
        <p:spPr>
          <a:xfrm>
            <a:off x="5487367" y="198536"/>
            <a:ext cx="1687644" cy="254651"/>
          </a:xfrm>
          <a:prstGeom prst="rect">
            <a:avLst/>
          </a:prstGeom>
        </p:spPr>
      </p:pic>
      <p:sp>
        <p:nvSpPr>
          <p:cNvPr id="65" name="テキスト ボックス 64">
            <a:extLst>
              <a:ext uri="{FF2B5EF4-FFF2-40B4-BE49-F238E27FC236}">
                <a16:creationId xmlns:a16="http://schemas.microsoft.com/office/drawing/2014/main" id="{BF0746FC-648D-C7DB-F592-96DCC54DC0FF}"/>
              </a:ext>
            </a:extLst>
          </p:cNvPr>
          <p:cNvSpPr txBox="1"/>
          <p:nvPr/>
        </p:nvSpPr>
        <p:spPr>
          <a:xfrm>
            <a:off x="891171" y="6010789"/>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66" name="テキスト ボックス 65">
            <a:extLst>
              <a:ext uri="{FF2B5EF4-FFF2-40B4-BE49-F238E27FC236}">
                <a16:creationId xmlns:a16="http://schemas.microsoft.com/office/drawing/2014/main" id="{CAADB447-18D9-CFA3-6BDC-8BB276CB009B}"/>
              </a:ext>
            </a:extLst>
          </p:cNvPr>
          <p:cNvSpPr txBox="1"/>
          <p:nvPr/>
        </p:nvSpPr>
        <p:spPr>
          <a:xfrm>
            <a:off x="872018" y="6326780"/>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72" name="テキスト ボックス 71">
            <a:extLst>
              <a:ext uri="{FF2B5EF4-FFF2-40B4-BE49-F238E27FC236}">
                <a16:creationId xmlns:a16="http://schemas.microsoft.com/office/drawing/2014/main" id="{41FF607D-D961-6933-2AED-15F5F16A7626}"/>
              </a:ext>
            </a:extLst>
          </p:cNvPr>
          <p:cNvSpPr txBox="1"/>
          <p:nvPr/>
        </p:nvSpPr>
        <p:spPr>
          <a:xfrm>
            <a:off x="2283121" y="6005616"/>
            <a:ext cx="1107996"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防災　一郎</a:t>
            </a:r>
          </a:p>
        </p:txBody>
      </p:sp>
      <p:sp>
        <p:nvSpPr>
          <p:cNvPr id="73" name="テキスト ボックス 72">
            <a:extLst>
              <a:ext uri="{FF2B5EF4-FFF2-40B4-BE49-F238E27FC236}">
                <a16:creationId xmlns:a16="http://schemas.microsoft.com/office/drawing/2014/main" id="{4EE3714A-3F9D-C7A7-DFBD-E20CE2DD8A77}"/>
              </a:ext>
            </a:extLst>
          </p:cNvPr>
          <p:cNvSpPr txBox="1"/>
          <p:nvPr/>
        </p:nvSpPr>
        <p:spPr>
          <a:xfrm>
            <a:off x="2267769" y="6326486"/>
            <a:ext cx="1716337"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56</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74" name="テキスト ボックス 73">
            <a:extLst>
              <a:ext uri="{FF2B5EF4-FFF2-40B4-BE49-F238E27FC236}">
                <a16:creationId xmlns:a16="http://schemas.microsoft.com/office/drawing/2014/main" id="{20CB9956-56C8-7F53-E305-51EEBA5FF3CA}"/>
              </a:ext>
            </a:extLst>
          </p:cNvPr>
          <p:cNvSpPr txBox="1"/>
          <p:nvPr/>
        </p:nvSpPr>
        <p:spPr>
          <a:xfrm>
            <a:off x="2255817" y="6662502"/>
            <a:ext cx="1882263"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-6789</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75" name="テキスト ボックス 74">
            <a:extLst>
              <a:ext uri="{FF2B5EF4-FFF2-40B4-BE49-F238E27FC236}">
                <a16:creationId xmlns:a16="http://schemas.microsoft.com/office/drawing/2014/main" id="{918FCA64-68F4-A212-D8EE-7895D19C6A22}"/>
              </a:ext>
            </a:extLst>
          </p:cNvPr>
          <p:cNvSpPr txBox="1"/>
          <p:nvPr/>
        </p:nvSpPr>
        <p:spPr>
          <a:xfrm>
            <a:off x="891171" y="5749313"/>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76" name="正方形/長方形 75">
            <a:extLst>
              <a:ext uri="{FF2B5EF4-FFF2-40B4-BE49-F238E27FC236}">
                <a16:creationId xmlns:a16="http://schemas.microsoft.com/office/drawing/2014/main" id="{3DF814EC-98F3-E8F7-D109-4DFB679EB5BE}"/>
              </a:ext>
            </a:extLst>
          </p:cNvPr>
          <p:cNvSpPr/>
          <p:nvPr/>
        </p:nvSpPr>
        <p:spPr>
          <a:xfrm>
            <a:off x="930910" y="5712446"/>
            <a:ext cx="1341508"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74C452DD-4A2D-605B-D99B-CA2A867ECF2B}"/>
              </a:ext>
            </a:extLst>
          </p:cNvPr>
          <p:cNvSpPr/>
          <p:nvPr/>
        </p:nvSpPr>
        <p:spPr>
          <a:xfrm>
            <a:off x="2339745" y="5710222"/>
            <a:ext cx="908351"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8258FE1D-7A8C-4315-0148-ACD8EA26513D}"/>
              </a:ext>
            </a:extLst>
          </p:cNvPr>
          <p:cNvSpPr txBox="1"/>
          <p:nvPr/>
        </p:nvSpPr>
        <p:spPr>
          <a:xfrm>
            <a:off x="2299304" y="5744140"/>
            <a:ext cx="968715" cy="184666"/>
          </a:xfrm>
          <a:prstGeom prst="rect">
            <a:avLst/>
          </a:prstGeom>
          <a:noFill/>
        </p:spPr>
        <p:txBody>
          <a:bodyPr wrap="squar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ぼうさい　いちろう</a:t>
            </a:r>
          </a:p>
        </p:txBody>
      </p:sp>
      <p:sp>
        <p:nvSpPr>
          <p:cNvPr id="80" name="正方形/長方形 79">
            <a:extLst>
              <a:ext uri="{FF2B5EF4-FFF2-40B4-BE49-F238E27FC236}">
                <a16:creationId xmlns:a16="http://schemas.microsoft.com/office/drawing/2014/main" id="{BB58B7ED-1BEA-62FC-58C1-B62CB3719209}"/>
              </a:ext>
            </a:extLst>
          </p:cNvPr>
          <p:cNvSpPr/>
          <p:nvPr/>
        </p:nvSpPr>
        <p:spPr>
          <a:xfrm>
            <a:off x="930909" y="6029489"/>
            <a:ext cx="1341111"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80F72FEC-20A8-B8D7-418F-238049DDE160}"/>
              </a:ext>
            </a:extLst>
          </p:cNvPr>
          <p:cNvSpPr/>
          <p:nvPr/>
        </p:nvSpPr>
        <p:spPr>
          <a:xfrm>
            <a:off x="2339745" y="6027265"/>
            <a:ext cx="904346"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a:extLst>
              <a:ext uri="{FF2B5EF4-FFF2-40B4-BE49-F238E27FC236}">
                <a16:creationId xmlns:a16="http://schemas.microsoft.com/office/drawing/2014/main" id="{4C2F30D8-0E25-7E89-80A4-479203BDF3D5}"/>
              </a:ext>
            </a:extLst>
          </p:cNvPr>
          <p:cNvSpPr/>
          <p:nvPr/>
        </p:nvSpPr>
        <p:spPr>
          <a:xfrm>
            <a:off x="930910" y="6346532"/>
            <a:ext cx="1342908"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2042894F-15D8-9EBF-24F2-D4594C8FAD77}"/>
              </a:ext>
            </a:extLst>
          </p:cNvPr>
          <p:cNvSpPr/>
          <p:nvPr/>
        </p:nvSpPr>
        <p:spPr>
          <a:xfrm>
            <a:off x="2341603" y="6344308"/>
            <a:ext cx="15624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9367833F-322C-C915-78FC-134A37487951}"/>
              </a:ext>
            </a:extLst>
          </p:cNvPr>
          <p:cNvSpPr/>
          <p:nvPr/>
        </p:nvSpPr>
        <p:spPr>
          <a:xfrm>
            <a:off x="930910" y="6666091"/>
            <a:ext cx="1341508" cy="26480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四角形: 角を丸くする 84">
            <a:extLst>
              <a:ext uri="{FF2B5EF4-FFF2-40B4-BE49-F238E27FC236}">
                <a16:creationId xmlns:a16="http://schemas.microsoft.com/office/drawing/2014/main" id="{8E0549A4-B65A-C3C2-CCD0-DE60B5912FF0}"/>
              </a:ext>
            </a:extLst>
          </p:cNvPr>
          <p:cNvSpPr/>
          <p:nvPr/>
        </p:nvSpPr>
        <p:spPr>
          <a:xfrm>
            <a:off x="856137" y="5636875"/>
            <a:ext cx="5888357" cy="1364635"/>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4" name="グループ化 333">
            <a:extLst>
              <a:ext uri="{FF2B5EF4-FFF2-40B4-BE49-F238E27FC236}">
                <a16:creationId xmlns:a16="http://schemas.microsoft.com/office/drawing/2014/main" id="{EFC1B451-7B0E-2589-F969-125718851B31}"/>
              </a:ext>
            </a:extLst>
          </p:cNvPr>
          <p:cNvGrpSpPr/>
          <p:nvPr/>
        </p:nvGrpSpPr>
        <p:grpSpPr>
          <a:xfrm>
            <a:off x="3951547" y="5680822"/>
            <a:ext cx="1372579" cy="1247179"/>
            <a:chOff x="4608092" y="5541873"/>
            <a:chExt cx="1372579" cy="1247179"/>
          </a:xfrm>
        </p:grpSpPr>
        <p:sp>
          <p:nvSpPr>
            <p:cNvPr id="64" name="正方形/長方形 63">
              <a:extLst>
                <a:ext uri="{FF2B5EF4-FFF2-40B4-BE49-F238E27FC236}">
                  <a16:creationId xmlns:a16="http://schemas.microsoft.com/office/drawing/2014/main" id="{504D8E6A-FA1D-4351-F251-FD8C89A328B4}"/>
                </a:ext>
              </a:extLst>
            </p:cNvPr>
            <p:cNvSpPr/>
            <p:nvPr/>
          </p:nvSpPr>
          <p:spPr>
            <a:xfrm>
              <a:off x="4624231" y="5578141"/>
              <a:ext cx="1346349"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9AC4530E-BA27-67F9-0FD8-DFA6B0F8819F}"/>
                </a:ext>
              </a:extLst>
            </p:cNvPr>
            <p:cNvSpPr txBox="1"/>
            <p:nvPr/>
          </p:nvSpPr>
          <p:spPr>
            <a:xfrm>
              <a:off x="4652699" y="5541873"/>
              <a:ext cx="1298469"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5462C339-E51E-BAFE-1195-1DC6B55AA54B}"/>
                </a:ext>
              </a:extLst>
            </p:cNvPr>
            <p:cNvSpPr/>
            <p:nvPr/>
          </p:nvSpPr>
          <p:spPr>
            <a:xfrm>
              <a:off x="4634629" y="5568379"/>
              <a:ext cx="1335951" cy="12206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FA9093A6-A2E1-6DC3-DA02-E970F75834E6}"/>
                </a:ext>
              </a:extLst>
            </p:cNvPr>
            <p:cNvGrpSpPr/>
            <p:nvPr/>
          </p:nvGrpSpPr>
          <p:grpSpPr>
            <a:xfrm>
              <a:off x="4702893" y="5798409"/>
              <a:ext cx="953383" cy="215444"/>
              <a:chOff x="10425570" y="3848102"/>
              <a:chExt cx="953383" cy="215444"/>
            </a:xfrm>
          </p:grpSpPr>
          <p:sp>
            <p:nvSpPr>
              <p:cNvPr id="104" name="テキスト ボックス 103">
                <a:extLst>
                  <a:ext uri="{FF2B5EF4-FFF2-40B4-BE49-F238E27FC236}">
                    <a16:creationId xmlns:a16="http://schemas.microsoft.com/office/drawing/2014/main" id="{7068A46C-4EF5-EE62-E1BD-31F6D901C684}"/>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5" name="正方形/長方形 104">
                <a:extLst>
                  <a:ext uri="{FF2B5EF4-FFF2-40B4-BE49-F238E27FC236}">
                    <a16:creationId xmlns:a16="http://schemas.microsoft.com/office/drawing/2014/main" id="{ADDF03B5-E01D-8749-2935-F7BEB20494C5}"/>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0" name="グループ化 69">
              <a:extLst>
                <a:ext uri="{FF2B5EF4-FFF2-40B4-BE49-F238E27FC236}">
                  <a16:creationId xmlns:a16="http://schemas.microsoft.com/office/drawing/2014/main" id="{F8DA3DC2-0002-AE27-16F5-09B7FC805B2F}"/>
                </a:ext>
              </a:extLst>
            </p:cNvPr>
            <p:cNvGrpSpPr/>
            <p:nvPr/>
          </p:nvGrpSpPr>
          <p:grpSpPr>
            <a:xfrm>
              <a:off x="4702893" y="5980154"/>
              <a:ext cx="1261160" cy="215444"/>
              <a:chOff x="10425570" y="4090950"/>
              <a:chExt cx="1261160" cy="215444"/>
            </a:xfrm>
          </p:grpSpPr>
          <p:sp>
            <p:nvSpPr>
              <p:cNvPr id="102" name="テキスト ボックス 101">
                <a:extLst>
                  <a:ext uri="{FF2B5EF4-FFF2-40B4-BE49-F238E27FC236}">
                    <a16:creationId xmlns:a16="http://schemas.microsoft.com/office/drawing/2014/main" id="{0BDCFEA4-6DE3-19ED-A74C-B0DCBEE883E9}"/>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3" name="正方形/長方形 102">
                <a:extLst>
                  <a:ext uri="{FF2B5EF4-FFF2-40B4-BE49-F238E27FC236}">
                    <a16:creationId xmlns:a16="http://schemas.microsoft.com/office/drawing/2014/main" id="{DA765DF9-F422-77E1-64D4-2136590C1E9E}"/>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1" name="グループ化 70">
              <a:extLst>
                <a:ext uri="{FF2B5EF4-FFF2-40B4-BE49-F238E27FC236}">
                  <a16:creationId xmlns:a16="http://schemas.microsoft.com/office/drawing/2014/main" id="{342389B9-7F51-C38B-BAE2-95CA54F274DB}"/>
                </a:ext>
              </a:extLst>
            </p:cNvPr>
            <p:cNvGrpSpPr/>
            <p:nvPr/>
          </p:nvGrpSpPr>
          <p:grpSpPr>
            <a:xfrm>
              <a:off x="4702893" y="6161899"/>
              <a:ext cx="1158568" cy="215444"/>
              <a:chOff x="10425570" y="4314804"/>
              <a:chExt cx="1158568" cy="215444"/>
            </a:xfrm>
          </p:grpSpPr>
          <p:sp>
            <p:nvSpPr>
              <p:cNvPr id="100" name="テキスト ボックス 99">
                <a:extLst>
                  <a:ext uri="{FF2B5EF4-FFF2-40B4-BE49-F238E27FC236}">
                    <a16:creationId xmlns:a16="http://schemas.microsoft.com/office/drawing/2014/main" id="{E866B8FF-4671-B26E-1EDD-18670AD7291A}"/>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1" name="正方形/長方形 100">
                <a:extLst>
                  <a:ext uri="{FF2B5EF4-FFF2-40B4-BE49-F238E27FC236}">
                    <a16:creationId xmlns:a16="http://schemas.microsoft.com/office/drawing/2014/main" id="{102F0C72-B88D-1D7D-B5C2-BC147D544D13}"/>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79" name="テキスト ボックス 78">
              <a:extLst>
                <a:ext uri="{FF2B5EF4-FFF2-40B4-BE49-F238E27FC236}">
                  <a16:creationId xmlns:a16="http://schemas.microsoft.com/office/drawing/2014/main" id="{0CAC6835-E25E-0303-3549-82033308B563}"/>
                </a:ext>
              </a:extLst>
            </p:cNvPr>
            <p:cNvSpPr txBox="1"/>
            <p:nvPr/>
          </p:nvSpPr>
          <p:spPr>
            <a:xfrm>
              <a:off x="4608092" y="5914441"/>
              <a:ext cx="351378" cy="292388"/>
            </a:xfrm>
            <a:prstGeom prst="rect">
              <a:avLst/>
            </a:prstGeom>
            <a:noFill/>
          </p:spPr>
          <p:txBody>
            <a:bodyPr wrap="none" rtlCol="0">
              <a:spAutoFit/>
            </a:bodyPr>
            <a:lstStyle/>
            <a:p>
              <a:r>
                <a:rPr kumimoji="1" lang="ja-JP" altLang="en-US" sz="1300" b="1" dirty="0"/>
                <a:t>✔</a:t>
              </a:r>
            </a:p>
          </p:txBody>
        </p:sp>
        <p:grpSp>
          <p:nvGrpSpPr>
            <p:cNvPr id="86" name="グループ化 85">
              <a:extLst>
                <a:ext uri="{FF2B5EF4-FFF2-40B4-BE49-F238E27FC236}">
                  <a16:creationId xmlns:a16="http://schemas.microsoft.com/office/drawing/2014/main" id="{34D1485E-79FC-7988-F303-734F3D4788A8}"/>
                </a:ext>
              </a:extLst>
            </p:cNvPr>
            <p:cNvGrpSpPr/>
            <p:nvPr/>
          </p:nvGrpSpPr>
          <p:grpSpPr>
            <a:xfrm>
              <a:off x="4641843" y="6343645"/>
              <a:ext cx="1338828" cy="411458"/>
              <a:chOff x="10516990" y="5515627"/>
              <a:chExt cx="1338828" cy="411458"/>
            </a:xfrm>
          </p:grpSpPr>
          <p:grpSp>
            <p:nvGrpSpPr>
              <p:cNvPr id="95" name="グループ化 94">
                <a:extLst>
                  <a:ext uri="{FF2B5EF4-FFF2-40B4-BE49-F238E27FC236}">
                    <a16:creationId xmlns:a16="http://schemas.microsoft.com/office/drawing/2014/main" id="{49FC803A-5AC9-C851-C1F1-7DC42EAFFE0A}"/>
                  </a:ext>
                </a:extLst>
              </p:cNvPr>
              <p:cNvGrpSpPr/>
              <p:nvPr/>
            </p:nvGrpSpPr>
            <p:grpSpPr>
              <a:xfrm>
                <a:off x="10578040" y="5515627"/>
                <a:ext cx="543015" cy="215444"/>
                <a:chOff x="10425570" y="4525365"/>
                <a:chExt cx="543015" cy="215444"/>
              </a:xfrm>
            </p:grpSpPr>
            <p:sp>
              <p:nvSpPr>
                <p:cNvPr id="98" name="テキスト ボックス 97">
                  <a:extLst>
                    <a:ext uri="{FF2B5EF4-FFF2-40B4-BE49-F238E27FC236}">
                      <a16:creationId xmlns:a16="http://schemas.microsoft.com/office/drawing/2014/main" id="{1A7F85CC-0704-1F38-87AB-22EDE0B4ACF5}"/>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D39A37E9-44A4-AC42-47D1-C018012F65FC}"/>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97" name="テキスト ボックス 96">
                <a:extLst>
                  <a:ext uri="{FF2B5EF4-FFF2-40B4-BE49-F238E27FC236}">
                    <a16:creationId xmlns:a16="http://schemas.microsoft.com/office/drawing/2014/main" id="{4B3CC562-C997-EC82-6311-7F2C754CE607}"/>
                  </a:ext>
                </a:extLst>
              </p:cNvPr>
              <p:cNvSpPr txBox="1"/>
              <p:nvPr/>
            </p:nvSpPr>
            <p:spPr>
              <a:xfrm>
                <a:off x="10516990" y="5650086"/>
                <a:ext cx="1338828" cy="276999"/>
              </a:xfrm>
              <a:prstGeom prst="rect">
                <a:avLst/>
              </a:prstGeom>
              <a:noFill/>
            </p:spPr>
            <p:txBody>
              <a:bodyPr wrap="none" rtlCol="0">
                <a:sp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避難先に一緒に行く（呼集がない場合）</a:t>
                </a:r>
              </a:p>
            </p:txBody>
          </p:sp>
          <p:sp>
            <p:nvSpPr>
              <p:cNvPr id="96" name="大かっこ 95">
                <a:extLst>
                  <a:ext uri="{FF2B5EF4-FFF2-40B4-BE49-F238E27FC236}">
                    <a16:creationId xmlns:a16="http://schemas.microsoft.com/office/drawing/2014/main" id="{8AE090A7-DA18-FCE0-8D88-69EA54C282B1}"/>
                  </a:ext>
                </a:extLst>
              </p:cNvPr>
              <p:cNvSpPr/>
              <p:nvPr/>
            </p:nvSpPr>
            <p:spPr>
              <a:xfrm>
                <a:off x="10573777" y="5713832"/>
                <a:ext cx="1222154"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grpSp>
        <p:nvGrpSpPr>
          <p:cNvPr id="87" name="グループ化 86">
            <a:extLst>
              <a:ext uri="{FF2B5EF4-FFF2-40B4-BE49-F238E27FC236}">
                <a16:creationId xmlns:a16="http://schemas.microsoft.com/office/drawing/2014/main" id="{54EF6AD9-6E13-8A19-2356-465333BBCB0E}"/>
              </a:ext>
            </a:extLst>
          </p:cNvPr>
          <p:cNvGrpSpPr/>
          <p:nvPr/>
        </p:nvGrpSpPr>
        <p:grpSpPr>
          <a:xfrm>
            <a:off x="3299685" y="5709688"/>
            <a:ext cx="608476" cy="639158"/>
            <a:chOff x="9110583" y="757092"/>
            <a:chExt cx="608476" cy="639158"/>
          </a:xfrm>
        </p:grpSpPr>
        <p:sp>
          <p:nvSpPr>
            <p:cNvPr id="91" name="正方形/長方形 90">
              <a:extLst>
                <a:ext uri="{FF2B5EF4-FFF2-40B4-BE49-F238E27FC236}">
                  <a16:creationId xmlns:a16="http://schemas.microsoft.com/office/drawing/2014/main" id="{E6579F47-6FC6-B23B-B5D8-BCC0FE8F86BB}"/>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1FC7935-345D-D1E5-4AB7-184AD5479272}"/>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2D2CBE3D-D552-5E50-FD07-B8CD191B681B}"/>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94" name="テキスト ボックス 93">
              <a:extLst>
                <a:ext uri="{FF2B5EF4-FFF2-40B4-BE49-F238E27FC236}">
                  <a16:creationId xmlns:a16="http://schemas.microsoft.com/office/drawing/2014/main" id="{46244BA2-78AD-EB49-CFDA-8C481C43D0C2}"/>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sp>
        <p:nvSpPr>
          <p:cNvPr id="89" name="正方形/長方形 88">
            <a:extLst>
              <a:ext uri="{FF2B5EF4-FFF2-40B4-BE49-F238E27FC236}">
                <a16:creationId xmlns:a16="http://schemas.microsoft.com/office/drawing/2014/main" id="{399544D5-35DD-E877-47FB-C25B57E49D12}"/>
              </a:ext>
            </a:extLst>
          </p:cNvPr>
          <p:cNvSpPr/>
          <p:nvPr/>
        </p:nvSpPr>
        <p:spPr>
          <a:xfrm>
            <a:off x="2340802" y="6665160"/>
            <a:ext cx="1562400" cy="266267"/>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543CE9D4-ECE4-0EAF-86A7-6D6C32915D39}"/>
              </a:ext>
            </a:extLst>
          </p:cNvPr>
          <p:cNvPicPr>
            <a:picLocks noChangeAspect="1"/>
          </p:cNvPicPr>
          <p:nvPr/>
        </p:nvPicPr>
        <p:blipFill rotWithShape="1">
          <a:blip r:embed="rId3"/>
          <a:srcRect l="4788" t="20298" r="4932" b="30216"/>
          <a:stretch/>
        </p:blipFill>
        <p:spPr>
          <a:xfrm>
            <a:off x="964723" y="6710314"/>
            <a:ext cx="1290050" cy="159881"/>
          </a:xfrm>
          <a:prstGeom prst="rect">
            <a:avLst/>
          </a:prstGeom>
        </p:spPr>
      </p:pic>
      <p:sp>
        <p:nvSpPr>
          <p:cNvPr id="151" name="テキスト ボックス 150">
            <a:extLst>
              <a:ext uri="{FF2B5EF4-FFF2-40B4-BE49-F238E27FC236}">
                <a16:creationId xmlns:a16="http://schemas.microsoft.com/office/drawing/2014/main" id="{FE14F981-83D1-BA6C-8B5C-8682D1DD4169}"/>
              </a:ext>
            </a:extLst>
          </p:cNvPr>
          <p:cNvSpPr txBox="1"/>
          <p:nvPr/>
        </p:nvSpPr>
        <p:spPr>
          <a:xfrm>
            <a:off x="889243" y="4548548"/>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52" name="テキスト ボックス 151">
            <a:extLst>
              <a:ext uri="{FF2B5EF4-FFF2-40B4-BE49-F238E27FC236}">
                <a16:creationId xmlns:a16="http://schemas.microsoft.com/office/drawing/2014/main" id="{DA4762A7-9490-6ED2-BEAD-DBBFA1F3FA89}"/>
              </a:ext>
            </a:extLst>
          </p:cNvPr>
          <p:cNvSpPr txBox="1"/>
          <p:nvPr/>
        </p:nvSpPr>
        <p:spPr>
          <a:xfrm>
            <a:off x="870090" y="4864539"/>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55" name="テキスト ボックス 154">
            <a:extLst>
              <a:ext uri="{FF2B5EF4-FFF2-40B4-BE49-F238E27FC236}">
                <a16:creationId xmlns:a16="http://schemas.microsoft.com/office/drawing/2014/main" id="{62056FE3-A8A2-A587-C86C-8D4DDA799422}"/>
              </a:ext>
            </a:extLst>
          </p:cNvPr>
          <p:cNvSpPr txBox="1"/>
          <p:nvPr/>
        </p:nvSpPr>
        <p:spPr>
          <a:xfrm>
            <a:off x="2280748" y="4543375"/>
            <a:ext cx="983859"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福祉　梅子</a:t>
            </a:r>
          </a:p>
        </p:txBody>
      </p:sp>
      <p:sp>
        <p:nvSpPr>
          <p:cNvPr id="156" name="テキスト ボックス 155">
            <a:extLst>
              <a:ext uri="{FF2B5EF4-FFF2-40B4-BE49-F238E27FC236}">
                <a16:creationId xmlns:a16="http://schemas.microsoft.com/office/drawing/2014/main" id="{1620A41C-85DD-A560-E0BF-1A390F6AC943}"/>
              </a:ext>
            </a:extLst>
          </p:cNvPr>
          <p:cNvSpPr txBox="1"/>
          <p:nvPr/>
        </p:nvSpPr>
        <p:spPr>
          <a:xfrm>
            <a:off x="2267769" y="4864245"/>
            <a:ext cx="1683474" cy="269304"/>
          </a:xfrm>
          <a:prstGeom prst="rect">
            <a:avLst/>
          </a:prstGeom>
          <a:noFill/>
        </p:spPr>
        <p:txBody>
          <a:bodyPr wrap="non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35</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157" name="テキスト ボックス 156">
            <a:extLst>
              <a:ext uri="{FF2B5EF4-FFF2-40B4-BE49-F238E27FC236}">
                <a16:creationId xmlns:a16="http://schemas.microsoft.com/office/drawing/2014/main" id="{73942B12-7795-EABD-4451-9923092AAE08}"/>
              </a:ext>
            </a:extLst>
          </p:cNvPr>
          <p:cNvSpPr txBox="1"/>
          <p:nvPr/>
        </p:nvSpPr>
        <p:spPr>
          <a:xfrm>
            <a:off x="2255817" y="5200669"/>
            <a:ext cx="1739579" cy="269304"/>
          </a:xfrm>
          <a:prstGeom prst="rect">
            <a:avLst/>
          </a:prstGeom>
          <a:noFill/>
        </p:spPr>
        <p:txBody>
          <a:bodyPr wrap="non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-5678</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158" name="テキスト ボックス 157">
            <a:extLst>
              <a:ext uri="{FF2B5EF4-FFF2-40B4-BE49-F238E27FC236}">
                <a16:creationId xmlns:a16="http://schemas.microsoft.com/office/drawing/2014/main" id="{A2EDA4A9-217B-1453-9996-51ECFF6E753B}"/>
              </a:ext>
            </a:extLst>
          </p:cNvPr>
          <p:cNvSpPr txBox="1"/>
          <p:nvPr/>
        </p:nvSpPr>
        <p:spPr>
          <a:xfrm>
            <a:off x="889243" y="4284904"/>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159" name="正方形/長方形 158">
            <a:extLst>
              <a:ext uri="{FF2B5EF4-FFF2-40B4-BE49-F238E27FC236}">
                <a16:creationId xmlns:a16="http://schemas.microsoft.com/office/drawing/2014/main" id="{4921F9CE-E375-67E9-62B8-3DF595BDA208}"/>
              </a:ext>
            </a:extLst>
          </p:cNvPr>
          <p:cNvSpPr/>
          <p:nvPr/>
        </p:nvSpPr>
        <p:spPr>
          <a:xfrm>
            <a:off x="931614" y="4244953"/>
            <a:ext cx="1335780" cy="2628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正方形/長方形 159">
            <a:extLst>
              <a:ext uri="{FF2B5EF4-FFF2-40B4-BE49-F238E27FC236}">
                <a16:creationId xmlns:a16="http://schemas.microsoft.com/office/drawing/2014/main" id="{7E3904B8-2914-81E9-B4DA-D1A9D98B9DA9}"/>
              </a:ext>
            </a:extLst>
          </p:cNvPr>
          <p:cNvSpPr/>
          <p:nvPr/>
        </p:nvSpPr>
        <p:spPr>
          <a:xfrm>
            <a:off x="2338717" y="4244953"/>
            <a:ext cx="907964" cy="262901"/>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2BA48CB0-B9F7-C503-2C79-C3FE194E9DD9}"/>
              </a:ext>
            </a:extLst>
          </p:cNvPr>
          <p:cNvSpPr txBox="1"/>
          <p:nvPr/>
        </p:nvSpPr>
        <p:spPr>
          <a:xfrm>
            <a:off x="2297377" y="4284070"/>
            <a:ext cx="854732" cy="184666"/>
          </a:xfrm>
          <a:prstGeom prst="rect">
            <a:avLst/>
          </a:prstGeom>
          <a:noFill/>
        </p:spPr>
        <p:txBody>
          <a:bodyPr wrap="squar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ふくし　うめこ</a:t>
            </a:r>
          </a:p>
        </p:txBody>
      </p:sp>
      <p:sp>
        <p:nvSpPr>
          <p:cNvPr id="162" name="正方形/長方形 161">
            <a:extLst>
              <a:ext uri="{FF2B5EF4-FFF2-40B4-BE49-F238E27FC236}">
                <a16:creationId xmlns:a16="http://schemas.microsoft.com/office/drawing/2014/main" id="{D7DFE50C-14D7-0C7C-247E-459CA7E491AA}"/>
              </a:ext>
            </a:extLst>
          </p:cNvPr>
          <p:cNvSpPr/>
          <p:nvPr/>
        </p:nvSpPr>
        <p:spPr>
          <a:xfrm>
            <a:off x="931614" y="4567248"/>
            <a:ext cx="1335600"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8F3BD11D-E4C7-92B9-E57A-13A22F922C1D}"/>
              </a:ext>
            </a:extLst>
          </p:cNvPr>
          <p:cNvSpPr/>
          <p:nvPr/>
        </p:nvSpPr>
        <p:spPr>
          <a:xfrm>
            <a:off x="2339105" y="4567247"/>
            <a:ext cx="907200" cy="2628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5CFF970E-5024-2BA2-69A6-EE0AE036D4D7}"/>
              </a:ext>
            </a:extLst>
          </p:cNvPr>
          <p:cNvSpPr/>
          <p:nvPr/>
        </p:nvSpPr>
        <p:spPr>
          <a:xfrm>
            <a:off x="931614" y="4884291"/>
            <a:ext cx="1335780"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1BDE06D7-DBBA-96FF-CE91-5F6CF414DB33}"/>
              </a:ext>
            </a:extLst>
          </p:cNvPr>
          <p:cNvSpPr/>
          <p:nvPr/>
        </p:nvSpPr>
        <p:spPr>
          <a:xfrm>
            <a:off x="2339108" y="4882067"/>
            <a:ext cx="15660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929A47D8-BE9B-1D96-BDA8-191C3209AB0A}"/>
              </a:ext>
            </a:extLst>
          </p:cNvPr>
          <p:cNvSpPr/>
          <p:nvPr/>
        </p:nvSpPr>
        <p:spPr>
          <a:xfrm>
            <a:off x="931614" y="5203850"/>
            <a:ext cx="1335780"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842163D8-B50D-0C9A-22C9-5B14EC03809F}"/>
              </a:ext>
            </a:extLst>
          </p:cNvPr>
          <p:cNvSpPr/>
          <p:nvPr/>
        </p:nvSpPr>
        <p:spPr>
          <a:xfrm>
            <a:off x="2336344" y="5201419"/>
            <a:ext cx="1566000"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四角形: 角を丸くする 167">
            <a:extLst>
              <a:ext uri="{FF2B5EF4-FFF2-40B4-BE49-F238E27FC236}">
                <a16:creationId xmlns:a16="http://schemas.microsoft.com/office/drawing/2014/main" id="{9FDD9233-D777-1D7F-B86E-1C7F7167123B}"/>
              </a:ext>
            </a:extLst>
          </p:cNvPr>
          <p:cNvSpPr/>
          <p:nvPr/>
        </p:nvSpPr>
        <p:spPr>
          <a:xfrm>
            <a:off x="854209" y="4174636"/>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a:extLst>
              <a:ext uri="{FF2B5EF4-FFF2-40B4-BE49-F238E27FC236}">
                <a16:creationId xmlns:a16="http://schemas.microsoft.com/office/drawing/2014/main" id="{76FB1648-0039-3DB1-DBA8-1D3847A14EE5}"/>
              </a:ext>
            </a:extLst>
          </p:cNvPr>
          <p:cNvGrpSpPr/>
          <p:nvPr/>
        </p:nvGrpSpPr>
        <p:grpSpPr>
          <a:xfrm>
            <a:off x="3302764" y="4247125"/>
            <a:ext cx="608476" cy="639158"/>
            <a:chOff x="9110583" y="757092"/>
            <a:chExt cx="608476" cy="639158"/>
          </a:xfrm>
        </p:grpSpPr>
        <p:sp>
          <p:nvSpPr>
            <p:cNvPr id="189" name="正方形/長方形 188">
              <a:extLst>
                <a:ext uri="{FF2B5EF4-FFF2-40B4-BE49-F238E27FC236}">
                  <a16:creationId xmlns:a16="http://schemas.microsoft.com/office/drawing/2014/main" id="{92F464C1-65D7-A347-CB4B-2110723F4B5C}"/>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0D21B66-DA5D-64C2-7DDF-7E7EBE2DDB48}"/>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テキスト ボックス 190">
              <a:extLst>
                <a:ext uri="{FF2B5EF4-FFF2-40B4-BE49-F238E27FC236}">
                  <a16:creationId xmlns:a16="http://schemas.microsoft.com/office/drawing/2014/main" id="{5DAEA32D-24E5-5C64-AB92-59DB3CEC56B9}"/>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92" name="テキスト ボックス 191">
              <a:extLst>
                <a:ext uri="{FF2B5EF4-FFF2-40B4-BE49-F238E27FC236}">
                  <a16:creationId xmlns:a16="http://schemas.microsoft.com/office/drawing/2014/main" id="{21AE080F-3DCF-784C-F077-432EDF0E70CB}"/>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pic>
        <p:nvPicPr>
          <p:cNvPr id="170" name="図 169">
            <a:extLst>
              <a:ext uri="{FF2B5EF4-FFF2-40B4-BE49-F238E27FC236}">
                <a16:creationId xmlns:a16="http://schemas.microsoft.com/office/drawing/2014/main" id="{9B11F2B2-9503-7020-84F5-4FDA011244B0}"/>
              </a:ext>
            </a:extLst>
          </p:cNvPr>
          <p:cNvPicPr>
            <a:picLocks noChangeAspect="1"/>
          </p:cNvPicPr>
          <p:nvPr/>
        </p:nvPicPr>
        <p:blipFill rotWithShape="1">
          <a:blip r:embed="rId3"/>
          <a:srcRect l="4788" t="20298" r="4932" b="30216"/>
          <a:stretch/>
        </p:blipFill>
        <p:spPr>
          <a:xfrm>
            <a:off x="964723" y="5256830"/>
            <a:ext cx="1290050" cy="159881"/>
          </a:xfrm>
          <a:prstGeom prst="rect">
            <a:avLst/>
          </a:prstGeom>
        </p:spPr>
      </p:pic>
      <p:grpSp>
        <p:nvGrpSpPr>
          <p:cNvPr id="336" name="グループ化 335">
            <a:extLst>
              <a:ext uri="{FF2B5EF4-FFF2-40B4-BE49-F238E27FC236}">
                <a16:creationId xmlns:a16="http://schemas.microsoft.com/office/drawing/2014/main" id="{0A1A8E00-D22C-C485-BD43-D858DD61FA46}"/>
              </a:ext>
            </a:extLst>
          </p:cNvPr>
          <p:cNvGrpSpPr/>
          <p:nvPr/>
        </p:nvGrpSpPr>
        <p:grpSpPr>
          <a:xfrm>
            <a:off x="3964545" y="4220739"/>
            <a:ext cx="1354016" cy="1246907"/>
            <a:chOff x="4608092" y="4079632"/>
            <a:chExt cx="1354016" cy="1246907"/>
          </a:xfrm>
        </p:grpSpPr>
        <p:sp>
          <p:nvSpPr>
            <p:cNvPr id="150" name="正方形/長方形 149">
              <a:extLst>
                <a:ext uri="{FF2B5EF4-FFF2-40B4-BE49-F238E27FC236}">
                  <a16:creationId xmlns:a16="http://schemas.microsoft.com/office/drawing/2014/main" id="{BAF9A174-DF39-45D3-34D4-A3C667AE2FE2}"/>
                </a:ext>
              </a:extLst>
            </p:cNvPr>
            <p:cNvSpPr/>
            <p:nvPr/>
          </p:nvSpPr>
          <p:spPr>
            <a:xfrm>
              <a:off x="4622304" y="4115900"/>
              <a:ext cx="1328751"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a16="http://schemas.microsoft.com/office/drawing/2014/main" id="{16E48564-4AC4-33CE-BF65-5C5F466169EE}"/>
                </a:ext>
              </a:extLst>
            </p:cNvPr>
            <p:cNvSpPr txBox="1"/>
            <p:nvPr/>
          </p:nvSpPr>
          <p:spPr>
            <a:xfrm>
              <a:off x="4639628" y="4079632"/>
              <a:ext cx="1296470"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54" name="正方形/長方形 153">
              <a:extLst>
                <a:ext uri="{FF2B5EF4-FFF2-40B4-BE49-F238E27FC236}">
                  <a16:creationId xmlns:a16="http://schemas.microsoft.com/office/drawing/2014/main" id="{94C8B890-B34B-0E2A-7217-B03F503B5D1B}"/>
                </a:ext>
              </a:extLst>
            </p:cNvPr>
            <p:cNvSpPr/>
            <p:nvPr/>
          </p:nvSpPr>
          <p:spPr>
            <a:xfrm>
              <a:off x="4622303" y="4106139"/>
              <a:ext cx="1335279"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170">
              <a:extLst>
                <a:ext uri="{FF2B5EF4-FFF2-40B4-BE49-F238E27FC236}">
                  <a16:creationId xmlns:a16="http://schemas.microsoft.com/office/drawing/2014/main" id="{0B5BB3A9-B843-59D5-BE19-D2C4E7F85A59}"/>
                </a:ext>
              </a:extLst>
            </p:cNvPr>
            <p:cNvGrpSpPr/>
            <p:nvPr/>
          </p:nvGrpSpPr>
          <p:grpSpPr>
            <a:xfrm>
              <a:off x="4698630" y="4336530"/>
              <a:ext cx="1263478" cy="946463"/>
              <a:chOff x="10728122" y="5042827"/>
              <a:chExt cx="1263478" cy="946463"/>
            </a:xfrm>
          </p:grpSpPr>
          <p:grpSp>
            <p:nvGrpSpPr>
              <p:cNvPr id="175" name="グループ化 174">
                <a:extLst>
                  <a:ext uri="{FF2B5EF4-FFF2-40B4-BE49-F238E27FC236}">
                    <a16:creationId xmlns:a16="http://schemas.microsoft.com/office/drawing/2014/main" id="{3B1D064E-54E6-FA17-1AF4-3FBFA9809692}"/>
                  </a:ext>
                </a:extLst>
              </p:cNvPr>
              <p:cNvGrpSpPr/>
              <p:nvPr/>
            </p:nvGrpSpPr>
            <p:grpSpPr>
              <a:xfrm>
                <a:off x="10730440" y="5042827"/>
                <a:ext cx="953383" cy="215444"/>
                <a:chOff x="10425570" y="3848102"/>
                <a:chExt cx="953383" cy="215444"/>
              </a:xfrm>
            </p:grpSpPr>
            <p:sp>
              <p:nvSpPr>
                <p:cNvPr id="187" name="テキスト ボックス 186">
                  <a:extLst>
                    <a:ext uri="{FF2B5EF4-FFF2-40B4-BE49-F238E27FC236}">
                      <a16:creationId xmlns:a16="http://schemas.microsoft.com/office/drawing/2014/main" id="{ED4A782F-69B9-5371-C6CE-6B1479CD0033}"/>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8" name="正方形/長方形 187">
                  <a:extLst>
                    <a:ext uri="{FF2B5EF4-FFF2-40B4-BE49-F238E27FC236}">
                      <a16:creationId xmlns:a16="http://schemas.microsoft.com/office/drawing/2014/main" id="{21830DAF-1130-4EAF-01DF-2A13CA27C382}"/>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6" name="グループ化 175">
                <a:extLst>
                  <a:ext uri="{FF2B5EF4-FFF2-40B4-BE49-F238E27FC236}">
                    <a16:creationId xmlns:a16="http://schemas.microsoft.com/office/drawing/2014/main" id="{016288CA-E440-36F8-65AF-E88C81B448E7}"/>
                  </a:ext>
                </a:extLst>
              </p:cNvPr>
              <p:cNvGrpSpPr/>
              <p:nvPr/>
            </p:nvGrpSpPr>
            <p:grpSpPr>
              <a:xfrm>
                <a:off x="10730440" y="5224572"/>
                <a:ext cx="1261160" cy="215444"/>
                <a:chOff x="10425570" y="4090950"/>
                <a:chExt cx="1261160" cy="215444"/>
              </a:xfrm>
            </p:grpSpPr>
            <p:sp>
              <p:nvSpPr>
                <p:cNvPr id="185" name="テキスト ボックス 184">
                  <a:extLst>
                    <a:ext uri="{FF2B5EF4-FFF2-40B4-BE49-F238E27FC236}">
                      <a16:creationId xmlns:a16="http://schemas.microsoft.com/office/drawing/2014/main" id="{5A0E5737-EE9D-7837-8AB8-4F8CA6E96C2F}"/>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6" name="正方形/長方形 185">
                  <a:extLst>
                    <a:ext uri="{FF2B5EF4-FFF2-40B4-BE49-F238E27FC236}">
                      <a16:creationId xmlns:a16="http://schemas.microsoft.com/office/drawing/2014/main" id="{F13F2B61-488B-1867-F23D-9529324C8455}"/>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7" name="グループ化 176">
                <a:extLst>
                  <a:ext uri="{FF2B5EF4-FFF2-40B4-BE49-F238E27FC236}">
                    <a16:creationId xmlns:a16="http://schemas.microsoft.com/office/drawing/2014/main" id="{802DE47E-BC2C-F030-7EB5-FA22D6E3E9A4}"/>
                  </a:ext>
                </a:extLst>
              </p:cNvPr>
              <p:cNvGrpSpPr/>
              <p:nvPr/>
            </p:nvGrpSpPr>
            <p:grpSpPr>
              <a:xfrm>
                <a:off x="10730440" y="5406317"/>
                <a:ext cx="1158568" cy="215444"/>
                <a:chOff x="10425570" y="4314804"/>
                <a:chExt cx="1158568" cy="215444"/>
              </a:xfrm>
            </p:grpSpPr>
            <p:sp>
              <p:nvSpPr>
                <p:cNvPr id="183" name="テキスト ボックス 182">
                  <a:extLst>
                    <a:ext uri="{FF2B5EF4-FFF2-40B4-BE49-F238E27FC236}">
                      <a16:creationId xmlns:a16="http://schemas.microsoft.com/office/drawing/2014/main" id="{78BC49AB-9E4E-0475-C77E-E0042959B881}"/>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4" name="正方形/長方形 183">
                  <a:extLst>
                    <a:ext uri="{FF2B5EF4-FFF2-40B4-BE49-F238E27FC236}">
                      <a16:creationId xmlns:a16="http://schemas.microsoft.com/office/drawing/2014/main" id="{E321318B-E7AE-7E15-3277-16108B7DB6BA}"/>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8" name="グループ化 177">
                <a:extLst>
                  <a:ext uri="{FF2B5EF4-FFF2-40B4-BE49-F238E27FC236}">
                    <a16:creationId xmlns:a16="http://schemas.microsoft.com/office/drawing/2014/main" id="{D702213F-9721-42B0-243F-D92457DDB1FF}"/>
                  </a:ext>
                </a:extLst>
              </p:cNvPr>
              <p:cNvGrpSpPr/>
              <p:nvPr/>
            </p:nvGrpSpPr>
            <p:grpSpPr>
              <a:xfrm>
                <a:off x="10728122" y="5588063"/>
                <a:ext cx="1209156" cy="401227"/>
                <a:chOff x="10575722" y="5515627"/>
                <a:chExt cx="1209156" cy="401227"/>
              </a:xfrm>
            </p:grpSpPr>
            <p:grpSp>
              <p:nvGrpSpPr>
                <p:cNvPr id="179" name="グループ化 178">
                  <a:extLst>
                    <a:ext uri="{FF2B5EF4-FFF2-40B4-BE49-F238E27FC236}">
                      <a16:creationId xmlns:a16="http://schemas.microsoft.com/office/drawing/2014/main" id="{2D5ECD16-4775-5E7F-0D62-A2E58DD11D85}"/>
                    </a:ext>
                  </a:extLst>
                </p:cNvPr>
                <p:cNvGrpSpPr/>
                <p:nvPr/>
              </p:nvGrpSpPr>
              <p:grpSpPr>
                <a:xfrm>
                  <a:off x="10578040" y="5515627"/>
                  <a:ext cx="543015" cy="215444"/>
                  <a:chOff x="10425570" y="4525365"/>
                  <a:chExt cx="543015" cy="215444"/>
                </a:xfrm>
              </p:grpSpPr>
              <p:sp>
                <p:nvSpPr>
                  <p:cNvPr id="181" name="テキスト ボックス 180">
                    <a:extLst>
                      <a:ext uri="{FF2B5EF4-FFF2-40B4-BE49-F238E27FC236}">
                        <a16:creationId xmlns:a16="http://schemas.microsoft.com/office/drawing/2014/main" id="{07AD6290-30F6-5D86-90DD-4E01675B400B}"/>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2" name="正方形/長方形 181">
                    <a:extLst>
                      <a:ext uri="{FF2B5EF4-FFF2-40B4-BE49-F238E27FC236}">
                        <a16:creationId xmlns:a16="http://schemas.microsoft.com/office/drawing/2014/main" id="{2BA5AE18-876E-03BC-3E13-0B30629112F7}"/>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80" name="大かっこ 179">
                  <a:extLst>
                    <a:ext uri="{FF2B5EF4-FFF2-40B4-BE49-F238E27FC236}">
                      <a16:creationId xmlns:a16="http://schemas.microsoft.com/office/drawing/2014/main" id="{E95C0FFF-6D30-1593-E3C9-1C59F93355AC}"/>
                    </a:ext>
                  </a:extLst>
                </p:cNvPr>
                <p:cNvSpPr/>
                <p:nvPr/>
              </p:nvSpPr>
              <p:spPr>
                <a:xfrm>
                  <a:off x="10575722" y="5713832"/>
                  <a:ext cx="1209156"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72" name="テキスト ボックス 171">
              <a:extLst>
                <a:ext uri="{FF2B5EF4-FFF2-40B4-BE49-F238E27FC236}">
                  <a16:creationId xmlns:a16="http://schemas.microsoft.com/office/drawing/2014/main" id="{2F88A766-4F30-CA62-20A5-7761AF7FD5FA}"/>
                </a:ext>
              </a:extLst>
            </p:cNvPr>
            <p:cNvSpPr txBox="1"/>
            <p:nvPr/>
          </p:nvSpPr>
          <p:spPr>
            <a:xfrm>
              <a:off x="4608092" y="4275995"/>
              <a:ext cx="351378" cy="292388"/>
            </a:xfrm>
            <a:prstGeom prst="rect">
              <a:avLst/>
            </a:prstGeom>
            <a:noFill/>
          </p:spPr>
          <p:txBody>
            <a:bodyPr wrap="none" rtlCol="0">
              <a:spAutoFit/>
            </a:bodyPr>
            <a:lstStyle/>
            <a:p>
              <a:r>
                <a:rPr kumimoji="1" lang="ja-JP" altLang="en-US" sz="1300" b="1" dirty="0"/>
                <a:t>✔</a:t>
              </a:r>
            </a:p>
          </p:txBody>
        </p:sp>
        <p:sp>
          <p:nvSpPr>
            <p:cNvPr id="173" name="テキスト ボックス 172">
              <a:extLst>
                <a:ext uri="{FF2B5EF4-FFF2-40B4-BE49-F238E27FC236}">
                  <a16:creationId xmlns:a16="http://schemas.microsoft.com/office/drawing/2014/main" id="{E65E0295-7EEB-E48D-4558-C5DF1BB3782F}"/>
                </a:ext>
              </a:extLst>
            </p:cNvPr>
            <p:cNvSpPr txBox="1"/>
            <p:nvPr/>
          </p:nvSpPr>
          <p:spPr>
            <a:xfrm>
              <a:off x="4643683" y="5015200"/>
              <a:ext cx="1264104" cy="276999"/>
            </a:xfrm>
            <a:prstGeom prst="rect">
              <a:avLst/>
            </a:prstGeom>
            <a:noFill/>
          </p:spPr>
          <p:txBody>
            <a:bodyPr wrap="square" rIns="0" rtlCol="0">
              <a:no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メールや</a:t>
              </a:r>
              <a:r>
                <a:rPr kumimoji="1" lang="en-US" altLang="ja-JP" sz="470" dirty="0">
                  <a:latin typeface="HG丸ｺﾞｼｯｸM-PRO" panose="020F0600000000000000" pitchFamily="50" charset="-128"/>
                  <a:ea typeface="HG丸ｺﾞｼｯｸM-PRO" panose="020F0600000000000000" pitchFamily="50" charset="-128"/>
                </a:rPr>
                <a:t>FAX</a:t>
              </a:r>
              <a:r>
                <a:rPr kumimoji="1" lang="ja-JP" altLang="en-US" sz="470" dirty="0">
                  <a:latin typeface="HG丸ｺﾞｼｯｸM-PRO" panose="020F0600000000000000" pitchFamily="50" charset="-128"/>
                  <a:ea typeface="HG丸ｺﾞｼｯｸM-PRO" panose="020F0600000000000000" pitchFamily="50" charset="-128"/>
                </a:rPr>
                <a:t>で</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避難しているかを確認</a:t>
              </a:r>
            </a:p>
          </p:txBody>
        </p:sp>
        <p:sp>
          <p:nvSpPr>
            <p:cNvPr id="174" name="テキスト ボックス 173">
              <a:extLst>
                <a:ext uri="{FF2B5EF4-FFF2-40B4-BE49-F238E27FC236}">
                  <a16:creationId xmlns:a16="http://schemas.microsoft.com/office/drawing/2014/main" id="{28D14512-7B6E-6206-F082-DF2D2C4F66DB}"/>
                </a:ext>
              </a:extLst>
            </p:cNvPr>
            <p:cNvSpPr txBox="1"/>
            <p:nvPr/>
          </p:nvSpPr>
          <p:spPr>
            <a:xfrm>
              <a:off x="4608092" y="4825601"/>
              <a:ext cx="351378" cy="292388"/>
            </a:xfrm>
            <a:prstGeom prst="rect">
              <a:avLst/>
            </a:prstGeom>
            <a:noFill/>
          </p:spPr>
          <p:txBody>
            <a:bodyPr wrap="none" rtlCol="0">
              <a:spAutoFit/>
            </a:bodyPr>
            <a:lstStyle/>
            <a:p>
              <a:r>
                <a:rPr kumimoji="1" lang="ja-JP" altLang="en-US" sz="1300" b="1" dirty="0"/>
                <a:t>✔</a:t>
              </a:r>
            </a:p>
          </p:txBody>
        </p:sp>
      </p:grpSp>
      <p:sp>
        <p:nvSpPr>
          <p:cNvPr id="193" name="テキスト ボックス 192">
            <a:extLst>
              <a:ext uri="{FF2B5EF4-FFF2-40B4-BE49-F238E27FC236}">
                <a16:creationId xmlns:a16="http://schemas.microsoft.com/office/drawing/2014/main" id="{05E6EB31-D5A7-926B-B6B2-EDA027ACF184}"/>
              </a:ext>
            </a:extLst>
          </p:cNvPr>
          <p:cNvSpPr txBox="1"/>
          <p:nvPr/>
        </p:nvSpPr>
        <p:spPr>
          <a:xfrm>
            <a:off x="2212654" y="351960"/>
            <a:ext cx="3108052" cy="276999"/>
          </a:xfrm>
          <a:prstGeom prst="rect">
            <a:avLst/>
          </a:prstGeom>
          <a:noFill/>
        </p:spPr>
        <p:txBody>
          <a:bodyPr wrap="square" lIns="0" tIns="0" rIns="0" bIns="0" rtlCol="0">
            <a:spAutoFit/>
          </a:bodyPr>
          <a:lstStyle/>
          <a:p>
            <a:pPr algn="dist"/>
            <a:r>
              <a:rPr kumimoji="1" lang="ja-JP" altLang="en-US" b="1" dirty="0">
                <a:latin typeface="HG丸ｺﾞｼｯｸM-PRO" panose="020F0600000000000000" pitchFamily="50" charset="-128"/>
                <a:ea typeface="HG丸ｺﾞｼｯｸM-PRO" panose="020F0600000000000000" pitchFamily="50" charset="-128"/>
              </a:rPr>
              <a:t>●●町個別避難計画</a:t>
            </a:r>
          </a:p>
        </p:txBody>
      </p:sp>
      <p:sp>
        <p:nvSpPr>
          <p:cNvPr id="194" name="テキスト ボックス 193">
            <a:extLst>
              <a:ext uri="{FF2B5EF4-FFF2-40B4-BE49-F238E27FC236}">
                <a16:creationId xmlns:a16="http://schemas.microsoft.com/office/drawing/2014/main" id="{053914E9-AD0C-1921-7FB9-EB2DB69E111D}"/>
              </a:ext>
            </a:extLst>
          </p:cNvPr>
          <p:cNvSpPr txBox="1"/>
          <p:nvPr/>
        </p:nvSpPr>
        <p:spPr>
          <a:xfrm>
            <a:off x="1530076" y="10055731"/>
            <a:ext cx="4160113" cy="246221"/>
          </a:xfrm>
          <a:prstGeom prst="rect">
            <a:avLst/>
          </a:prstGeom>
          <a:noFill/>
        </p:spPr>
        <p:txBody>
          <a:bodyPr wrap="none" rtlCol="0">
            <a:spAutoFit/>
          </a:bodyPr>
          <a:lstStyle/>
          <a:p>
            <a:r>
              <a:rPr kumimoji="1" lang="ja-JP" altLang="en-US"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rPr>
              <a:t>災害時の御相談先：●●町●●課●●係　●●●－●●●－●●●●</a:t>
            </a:r>
            <a:endParaRPr kumimoji="1" lang="en-US" altLang="ja-JP"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endParaRPr>
          </a:p>
        </p:txBody>
      </p:sp>
      <p:grpSp>
        <p:nvGrpSpPr>
          <p:cNvPr id="206" name="グループ化 20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07" name="直線コネクタ 20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01" name="図 200"/>
          <p:cNvPicPr>
            <a:picLocks noChangeAspect="1"/>
          </p:cNvPicPr>
          <p:nvPr/>
        </p:nvPicPr>
        <p:blipFill rotWithShape="1">
          <a:blip r:embed="rId4"/>
          <a:srcRect l="1984" t="16221" r="4551" b="22668"/>
          <a:stretch/>
        </p:blipFill>
        <p:spPr>
          <a:xfrm>
            <a:off x="3507030" y="8568950"/>
            <a:ext cx="3364319" cy="120141"/>
          </a:xfrm>
          <a:prstGeom prst="rect">
            <a:avLst/>
          </a:prstGeom>
        </p:spPr>
      </p:pic>
      <p:sp>
        <p:nvSpPr>
          <p:cNvPr id="107" name="正方形/長方形 106">
            <a:extLst>
              <a:ext uri="{FF2B5EF4-FFF2-40B4-BE49-F238E27FC236}">
                <a16:creationId xmlns:a16="http://schemas.microsoft.com/office/drawing/2014/main" id="{9A7FF64A-7317-3151-594B-97734AD9809B}"/>
              </a:ext>
            </a:extLst>
          </p:cNvPr>
          <p:cNvSpPr/>
          <p:nvPr/>
        </p:nvSpPr>
        <p:spPr>
          <a:xfrm>
            <a:off x="3976859" y="7177820"/>
            <a:ext cx="1337486"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EB8C8520-778D-BA96-DD70-E40FF1CBC805}"/>
              </a:ext>
            </a:extLst>
          </p:cNvPr>
          <p:cNvSpPr txBox="1"/>
          <p:nvPr/>
        </p:nvSpPr>
        <p:spPr>
          <a:xfrm>
            <a:off x="889243" y="7468625"/>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09" name="テキスト ボックス 108">
            <a:extLst>
              <a:ext uri="{FF2B5EF4-FFF2-40B4-BE49-F238E27FC236}">
                <a16:creationId xmlns:a16="http://schemas.microsoft.com/office/drawing/2014/main" id="{5E1B6C5F-D2AC-4513-C15C-1E225D890250}"/>
              </a:ext>
            </a:extLst>
          </p:cNvPr>
          <p:cNvSpPr txBox="1"/>
          <p:nvPr/>
        </p:nvSpPr>
        <p:spPr>
          <a:xfrm>
            <a:off x="870090" y="7784616"/>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10" name="テキスト ボックス 109">
            <a:extLst>
              <a:ext uri="{FF2B5EF4-FFF2-40B4-BE49-F238E27FC236}">
                <a16:creationId xmlns:a16="http://schemas.microsoft.com/office/drawing/2014/main" id="{FAA28476-D336-2C03-9E28-3B12ED6CFA80}"/>
              </a:ext>
            </a:extLst>
          </p:cNvPr>
          <p:cNvSpPr txBox="1"/>
          <p:nvPr/>
        </p:nvSpPr>
        <p:spPr>
          <a:xfrm>
            <a:off x="3996154" y="7141552"/>
            <a:ext cx="1296397"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11" name="正方形/長方形 110">
            <a:extLst>
              <a:ext uri="{FF2B5EF4-FFF2-40B4-BE49-F238E27FC236}">
                <a16:creationId xmlns:a16="http://schemas.microsoft.com/office/drawing/2014/main" id="{F672CDB5-504D-C2DB-CC39-2DEECD4E6418}"/>
              </a:ext>
            </a:extLst>
          </p:cNvPr>
          <p:cNvSpPr/>
          <p:nvPr/>
        </p:nvSpPr>
        <p:spPr>
          <a:xfrm>
            <a:off x="3976858" y="7168059"/>
            <a:ext cx="1337181"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79FC9E31-DD61-EA00-A850-C1CE9D761E39}"/>
              </a:ext>
            </a:extLst>
          </p:cNvPr>
          <p:cNvSpPr txBox="1"/>
          <p:nvPr/>
        </p:nvSpPr>
        <p:spPr>
          <a:xfrm>
            <a:off x="2267769" y="7463452"/>
            <a:ext cx="1107996"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◆◆自治会</a:t>
            </a:r>
          </a:p>
        </p:txBody>
      </p:sp>
      <p:sp>
        <p:nvSpPr>
          <p:cNvPr id="113" name="テキスト ボックス 112">
            <a:extLst>
              <a:ext uri="{FF2B5EF4-FFF2-40B4-BE49-F238E27FC236}">
                <a16:creationId xmlns:a16="http://schemas.microsoft.com/office/drawing/2014/main" id="{0304D263-E853-BD74-F254-32262BE466CA}"/>
              </a:ext>
            </a:extLst>
          </p:cNvPr>
          <p:cNvSpPr txBox="1"/>
          <p:nvPr/>
        </p:nvSpPr>
        <p:spPr>
          <a:xfrm>
            <a:off x="2267769" y="7784322"/>
            <a:ext cx="1696776"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78</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114" name="テキスト ボックス 113">
            <a:extLst>
              <a:ext uri="{FF2B5EF4-FFF2-40B4-BE49-F238E27FC236}">
                <a16:creationId xmlns:a16="http://schemas.microsoft.com/office/drawing/2014/main" id="{63950432-757C-1FDE-4B07-CF7296F6ECC2}"/>
              </a:ext>
            </a:extLst>
          </p:cNvPr>
          <p:cNvSpPr txBox="1"/>
          <p:nvPr/>
        </p:nvSpPr>
        <p:spPr>
          <a:xfrm>
            <a:off x="2255817" y="8114160"/>
            <a:ext cx="1880333"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-7891</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115" name="テキスト ボックス 114">
            <a:extLst>
              <a:ext uri="{FF2B5EF4-FFF2-40B4-BE49-F238E27FC236}">
                <a16:creationId xmlns:a16="http://schemas.microsoft.com/office/drawing/2014/main" id="{976C2331-C046-F0DD-6353-D9B07695766A}"/>
              </a:ext>
            </a:extLst>
          </p:cNvPr>
          <p:cNvSpPr txBox="1"/>
          <p:nvPr/>
        </p:nvSpPr>
        <p:spPr>
          <a:xfrm>
            <a:off x="889243" y="7212173"/>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116" name="正方形/長方形 115">
            <a:extLst>
              <a:ext uri="{FF2B5EF4-FFF2-40B4-BE49-F238E27FC236}">
                <a16:creationId xmlns:a16="http://schemas.microsoft.com/office/drawing/2014/main" id="{920A2CE6-FDCD-FACE-7106-CB725233EC9C}"/>
              </a:ext>
            </a:extLst>
          </p:cNvPr>
          <p:cNvSpPr/>
          <p:nvPr/>
        </p:nvSpPr>
        <p:spPr>
          <a:xfrm>
            <a:off x="930908" y="7170282"/>
            <a:ext cx="1342203"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EC12724-C84C-8B83-92F1-0BDC60F8DFA5}"/>
              </a:ext>
            </a:extLst>
          </p:cNvPr>
          <p:cNvSpPr/>
          <p:nvPr/>
        </p:nvSpPr>
        <p:spPr>
          <a:xfrm flipH="1">
            <a:off x="2341603" y="7168058"/>
            <a:ext cx="903133"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E79783FC-D3C3-EE35-092F-6F88DDC0030C}"/>
              </a:ext>
            </a:extLst>
          </p:cNvPr>
          <p:cNvSpPr/>
          <p:nvPr/>
        </p:nvSpPr>
        <p:spPr>
          <a:xfrm>
            <a:off x="929851" y="7487325"/>
            <a:ext cx="1340833"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164830C1-19C1-AAD0-161C-3E55F1F0067D}"/>
              </a:ext>
            </a:extLst>
          </p:cNvPr>
          <p:cNvSpPr/>
          <p:nvPr/>
        </p:nvSpPr>
        <p:spPr>
          <a:xfrm>
            <a:off x="2339113" y="7485101"/>
            <a:ext cx="902486"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6BBAFC4C-5A91-7987-767F-35103E863FBB}"/>
              </a:ext>
            </a:extLst>
          </p:cNvPr>
          <p:cNvSpPr/>
          <p:nvPr/>
        </p:nvSpPr>
        <p:spPr>
          <a:xfrm>
            <a:off x="931130" y="7804368"/>
            <a:ext cx="1339556"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3151C266-AA5C-B724-65DB-3409073E6F5F}"/>
              </a:ext>
            </a:extLst>
          </p:cNvPr>
          <p:cNvSpPr/>
          <p:nvPr/>
        </p:nvSpPr>
        <p:spPr>
          <a:xfrm>
            <a:off x="2338479" y="7802144"/>
            <a:ext cx="15660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F7B8F9E-A0E2-A2A7-80A0-32E1ADE9E185}"/>
              </a:ext>
            </a:extLst>
          </p:cNvPr>
          <p:cNvSpPr/>
          <p:nvPr/>
        </p:nvSpPr>
        <p:spPr>
          <a:xfrm>
            <a:off x="931612" y="8123927"/>
            <a:ext cx="1342207"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9FC0D487-1423-F3B3-A7D1-48F02C136C86}"/>
              </a:ext>
            </a:extLst>
          </p:cNvPr>
          <p:cNvSpPr/>
          <p:nvPr/>
        </p:nvSpPr>
        <p:spPr>
          <a:xfrm>
            <a:off x="2338481" y="8121496"/>
            <a:ext cx="1565998"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61F91AC2-CD66-9BFE-0E82-397BCC789150}"/>
              </a:ext>
            </a:extLst>
          </p:cNvPr>
          <p:cNvSpPr/>
          <p:nvPr/>
        </p:nvSpPr>
        <p:spPr>
          <a:xfrm>
            <a:off x="854209" y="7094713"/>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a:extLst>
              <a:ext uri="{FF2B5EF4-FFF2-40B4-BE49-F238E27FC236}">
                <a16:creationId xmlns:a16="http://schemas.microsoft.com/office/drawing/2014/main" id="{E02606A2-16E0-5898-3C80-0EE3EE807370}"/>
              </a:ext>
            </a:extLst>
          </p:cNvPr>
          <p:cNvGrpSpPr/>
          <p:nvPr/>
        </p:nvGrpSpPr>
        <p:grpSpPr>
          <a:xfrm>
            <a:off x="3299685" y="7166658"/>
            <a:ext cx="608476" cy="639158"/>
            <a:chOff x="8428771" y="757092"/>
            <a:chExt cx="608476" cy="639158"/>
          </a:xfrm>
        </p:grpSpPr>
        <p:sp>
          <p:nvSpPr>
            <p:cNvPr id="145" name="正方形/長方形 144">
              <a:extLst>
                <a:ext uri="{FF2B5EF4-FFF2-40B4-BE49-F238E27FC236}">
                  <a16:creationId xmlns:a16="http://schemas.microsoft.com/office/drawing/2014/main" id="{1A2CBD15-BB60-888A-1476-55F2954793AD}"/>
                </a:ext>
              </a:extLst>
            </p:cNvPr>
            <p:cNvSpPr/>
            <p:nvPr/>
          </p:nvSpPr>
          <p:spPr>
            <a:xfrm>
              <a:off x="8428771"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a:extLst>
                <a:ext uri="{FF2B5EF4-FFF2-40B4-BE49-F238E27FC236}">
                  <a16:creationId xmlns:a16="http://schemas.microsoft.com/office/drawing/2014/main" id="{541FA883-A268-C010-1E10-180AD4B13968}"/>
                </a:ext>
              </a:extLst>
            </p:cNvPr>
            <p:cNvSpPr/>
            <p:nvPr/>
          </p:nvSpPr>
          <p:spPr>
            <a:xfrm>
              <a:off x="8428771"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DD186A9A-B9DC-718E-DCA1-E3C3BA51E0EC}"/>
                </a:ext>
              </a:extLst>
            </p:cNvPr>
            <p:cNvSpPr txBox="1"/>
            <p:nvPr/>
          </p:nvSpPr>
          <p:spPr>
            <a:xfrm>
              <a:off x="8459517"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48" name="テキスト ボックス 147">
              <a:extLst>
                <a:ext uri="{FF2B5EF4-FFF2-40B4-BE49-F238E27FC236}">
                  <a16:creationId xmlns:a16="http://schemas.microsoft.com/office/drawing/2014/main" id="{A9DB65A9-54AC-5201-77A4-C941789A29DD}"/>
                </a:ext>
              </a:extLst>
            </p:cNvPr>
            <p:cNvSpPr txBox="1"/>
            <p:nvPr/>
          </p:nvSpPr>
          <p:spPr>
            <a:xfrm>
              <a:off x="8579258" y="1057696"/>
              <a:ext cx="349776" cy="338554"/>
            </a:xfrm>
            <a:prstGeom prst="rect">
              <a:avLst/>
            </a:prstGeom>
            <a:noFill/>
          </p:spPr>
          <p:txBody>
            <a:bodyPr wrap="none" rtlCol="0">
              <a:spAutoFit/>
            </a:bodyPr>
            <a:lstStyle/>
            <a:p>
              <a:r>
                <a:rPr kumimoji="1" lang="ja-JP" altLang="en-US" sz="1600" b="1" dirty="0"/>
                <a:t>✔</a:t>
              </a:r>
            </a:p>
          </p:txBody>
        </p:sp>
      </p:grpSp>
      <p:pic>
        <p:nvPicPr>
          <p:cNvPr id="127" name="図 126">
            <a:extLst>
              <a:ext uri="{FF2B5EF4-FFF2-40B4-BE49-F238E27FC236}">
                <a16:creationId xmlns:a16="http://schemas.microsoft.com/office/drawing/2014/main" id="{8D668D46-21FF-472D-B880-AC9F760FA161}"/>
              </a:ext>
            </a:extLst>
          </p:cNvPr>
          <p:cNvPicPr>
            <a:picLocks noChangeAspect="1"/>
          </p:cNvPicPr>
          <p:nvPr/>
        </p:nvPicPr>
        <p:blipFill rotWithShape="1">
          <a:blip r:embed="rId3"/>
          <a:srcRect l="4788" t="20298" r="4932" b="30216"/>
          <a:stretch/>
        </p:blipFill>
        <p:spPr>
          <a:xfrm>
            <a:off x="964723" y="8178198"/>
            <a:ext cx="1290050" cy="159881"/>
          </a:xfrm>
          <a:prstGeom prst="rect">
            <a:avLst/>
          </a:prstGeom>
        </p:spPr>
      </p:pic>
      <p:grpSp>
        <p:nvGrpSpPr>
          <p:cNvPr id="128" name="グループ化 127">
            <a:extLst>
              <a:ext uri="{FF2B5EF4-FFF2-40B4-BE49-F238E27FC236}">
                <a16:creationId xmlns:a16="http://schemas.microsoft.com/office/drawing/2014/main" id="{F945AB31-047D-CDA9-FB2F-96CD65320BC4}"/>
              </a:ext>
            </a:extLst>
          </p:cNvPr>
          <p:cNvGrpSpPr/>
          <p:nvPr/>
        </p:nvGrpSpPr>
        <p:grpSpPr>
          <a:xfrm>
            <a:off x="4053184" y="7395828"/>
            <a:ext cx="1261160" cy="946463"/>
            <a:chOff x="10730440" y="5042827"/>
            <a:chExt cx="1261160" cy="946463"/>
          </a:xfrm>
        </p:grpSpPr>
        <p:grpSp>
          <p:nvGrpSpPr>
            <p:cNvPr id="131" name="グループ化 130">
              <a:extLst>
                <a:ext uri="{FF2B5EF4-FFF2-40B4-BE49-F238E27FC236}">
                  <a16:creationId xmlns:a16="http://schemas.microsoft.com/office/drawing/2014/main" id="{FE7E97D8-4777-E488-E70D-F214A0B2CF54}"/>
                </a:ext>
              </a:extLst>
            </p:cNvPr>
            <p:cNvGrpSpPr/>
            <p:nvPr/>
          </p:nvGrpSpPr>
          <p:grpSpPr>
            <a:xfrm>
              <a:off x="10730440" y="5042827"/>
              <a:ext cx="953383" cy="215444"/>
              <a:chOff x="10425570" y="3848102"/>
              <a:chExt cx="953383" cy="215444"/>
            </a:xfrm>
          </p:grpSpPr>
          <p:sp>
            <p:nvSpPr>
              <p:cNvPr id="143" name="テキスト ボックス 142">
                <a:extLst>
                  <a:ext uri="{FF2B5EF4-FFF2-40B4-BE49-F238E27FC236}">
                    <a16:creationId xmlns:a16="http://schemas.microsoft.com/office/drawing/2014/main" id="{1E186D58-51A7-B565-A5E3-52BD42E2A2A9}"/>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4" name="正方形/長方形 143">
                <a:extLst>
                  <a:ext uri="{FF2B5EF4-FFF2-40B4-BE49-F238E27FC236}">
                    <a16:creationId xmlns:a16="http://schemas.microsoft.com/office/drawing/2014/main" id="{C1041120-2C19-2769-BDC6-B9101AA81AEC}"/>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2" name="グループ化 131">
              <a:extLst>
                <a:ext uri="{FF2B5EF4-FFF2-40B4-BE49-F238E27FC236}">
                  <a16:creationId xmlns:a16="http://schemas.microsoft.com/office/drawing/2014/main" id="{B19C3875-F5D5-5307-10DB-FFADBC7DD4CD}"/>
                </a:ext>
              </a:extLst>
            </p:cNvPr>
            <p:cNvGrpSpPr/>
            <p:nvPr/>
          </p:nvGrpSpPr>
          <p:grpSpPr>
            <a:xfrm>
              <a:off x="10730440" y="5224572"/>
              <a:ext cx="1261160" cy="215444"/>
              <a:chOff x="10425570" y="4090950"/>
              <a:chExt cx="1261160" cy="215444"/>
            </a:xfrm>
          </p:grpSpPr>
          <p:sp>
            <p:nvSpPr>
              <p:cNvPr id="141" name="テキスト ボックス 140">
                <a:extLst>
                  <a:ext uri="{FF2B5EF4-FFF2-40B4-BE49-F238E27FC236}">
                    <a16:creationId xmlns:a16="http://schemas.microsoft.com/office/drawing/2014/main" id="{24A0FBAD-696E-FD1E-5396-6023AFE1F23A}"/>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2" name="正方形/長方形 141">
                <a:extLst>
                  <a:ext uri="{FF2B5EF4-FFF2-40B4-BE49-F238E27FC236}">
                    <a16:creationId xmlns:a16="http://schemas.microsoft.com/office/drawing/2014/main" id="{81639983-5384-D441-5D96-E2407C3F8F14}"/>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3" name="グループ化 132">
              <a:extLst>
                <a:ext uri="{FF2B5EF4-FFF2-40B4-BE49-F238E27FC236}">
                  <a16:creationId xmlns:a16="http://schemas.microsoft.com/office/drawing/2014/main" id="{565B277E-CBCD-9E59-75DF-CF5D78881D4C}"/>
                </a:ext>
              </a:extLst>
            </p:cNvPr>
            <p:cNvGrpSpPr/>
            <p:nvPr/>
          </p:nvGrpSpPr>
          <p:grpSpPr>
            <a:xfrm>
              <a:off x="10730440" y="5406317"/>
              <a:ext cx="1158568" cy="215444"/>
              <a:chOff x="10425570" y="4314804"/>
              <a:chExt cx="1158568" cy="215444"/>
            </a:xfrm>
          </p:grpSpPr>
          <p:sp>
            <p:nvSpPr>
              <p:cNvPr id="139" name="テキスト ボックス 138">
                <a:extLst>
                  <a:ext uri="{FF2B5EF4-FFF2-40B4-BE49-F238E27FC236}">
                    <a16:creationId xmlns:a16="http://schemas.microsoft.com/office/drawing/2014/main" id="{D2A5B34D-0210-A6F8-50AF-E6FDD0ECAE98}"/>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0" name="正方形/長方形 139">
                <a:extLst>
                  <a:ext uri="{FF2B5EF4-FFF2-40B4-BE49-F238E27FC236}">
                    <a16:creationId xmlns:a16="http://schemas.microsoft.com/office/drawing/2014/main" id="{6A93A268-7B6E-9296-8EB4-5F5B236ABEA7}"/>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4" name="グループ化 133">
              <a:extLst>
                <a:ext uri="{FF2B5EF4-FFF2-40B4-BE49-F238E27FC236}">
                  <a16:creationId xmlns:a16="http://schemas.microsoft.com/office/drawing/2014/main" id="{7F844B5E-3394-B293-48B3-0DB93F57D816}"/>
                </a:ext>
              </a:extLst>
            </p:cNvPr>
            <p:cNvGrpSpPr/>
            <p:nvPr/>
          </p:nvGrpSpPr>
          <p:grpSpPr>
            <a:xfrm>
              <a:off x="10730440" y="5588063"/>
              <a:ext cx="1222155" cy="401227"/>
              <a:chOff x="10578040" y="5515627"/>
              <a:chExt cx="1222155" cy="401227"/>
            </a:xfrm>
          </p:grpSpPr>
          <p:grpSp>
            <p:nvGrpSpPr>
              <p:cNvPr id="135" name="グループ化 134">
                <a:extLst>
                  <a:ext uri="{FF2B5EF4-FFF2-40B4-BE49-F238E27FC236}">
                    <a16:creationId xmlns:a16="http://schemas.microsoft.com/office/drawing/2014/main" id="{B2223164-53A4-20FD-1A89-243F251D615C}"/>
                  </a:ext>
                </a:extLst>
              </p:cNvPr>
              <p:cNvGrpSpPr/>
              <p:nvPr/>
            </p:nvGrpSpPr>
            <p:grpSpPr>
              <a:xfrm>
                <a:off x="10578040" y="5515627"/>
                <a:ext cx="543015" cy="215444"/>
                <a:chOff x="10425570" y="4525365"/>
                <a:chExt cx="543015" cy="215444"/>
              </a:xfrm>
            </p:grpSpPr>
            <p:sp>
              <p:nvSpPr>
                <p:cNvPr id="137" name="テキスト ボックス 136">
                  <a:extLst>
                    <a:ext uri="{FF2B5EF4-FFF2-40B4-BE49-F238E27FC236}">
                      <a16:creationId xmlns:a16="http://schemas.microsoft.com/office/drawing/2014/main" id="{32D5CCF6-2B6D-36EC-9107-584D4AA738E3}"/>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38" name="正方形/長方形 137">
                  <a:extLst>
                    <a:ext uri="{FF2B5EF4-FFF2-40B4-BE49-F238E27FC236}">
                      <a16:creationId xmlns:a16="http://schemas.microsoft.com/office/drawing/2014/main" id="{CE920621-F8D9-C225-3993-C19D845E04C9}"/>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36" name="大かっこ 135">
                <a:extLst>
                  <a:ext uri="{FF2B5EF4-FFF2-40B4-BE49-F238E27FC236}">
                    <a16:creationId xmlns:a16="http://schemas.microsoft.com/office/drawing/2014/main" id="{A4EE439B-E16C-D591-E2C3-F72AAAC3228B}"/>
                  </a:ext>
                </a:extLst>
              </p:cNvPr>
              <p:cNvSpPr/>
              <p:nvPr/>
            </p:nvSpPr>
            <p:spPr>
              <a:xfrm>
                <a:off x="10578041" y="5713832"/>
                <a:ext cx="1222154"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29" name="テキスト ボックス 128">
            <a:extLst>
              <a:ext uri="{FF2B5EF4-FFF2-40B4-BE49-F238E27FC236}">
                <a16:creationId xmlns:a16="http://schemas.microsoft.com/office/drawing/2014/main" id="{681B8D20-6BAA-4A74-FD81-CA64D27A3B3D}"/>
              </a:ext>
            </a:extLst>
          </p:cNvPr>
          <p:cNvSpPr txBox="1"/>
          <p:nvPr/>
        </p:nvSpPr>
        <p:spPr>
          <a:xfrm>
            <a:off x="3962647" y="7508762"/>
            <a:ext cx="351378" cy="292388"/>
          </a:xfrm>
          <a:prstGeom prst="rect">
            <a:avLst/>
          </a:prstGeom>
          <a:noFill/>
        </p:spPr>
        <p:txBody>
          <a:bodyPr wrap="none" rtlCol="0">
            <a:spAutoFit/>
          </a:bodyPr>
          <a:lstStyle/>
          <a:p>
            <a:r>
              <a:rPr kumimoji="1" lang="ja-JP" altLang="en-US" sz="1300" b="1" dirty="0"/>
              <a:t>✔</a:t>
            </a:r>
          </a:p>
        </p:txBody>
      </p:sp>
      <p:sp>
        <p:nvSpPr>
          <p:cNvPr id="130" name="テキスト ボックス 129">
            <a:extLst>
              <a:ext uri="{FF2B5EF4-FFF2-40B4-BE49-F238E27FC236}">
                <a16:creationId xmlns:a16="http://schemas.microsoft.com/office/drawing/2014/main" id="{E5ED3803-7223-689A-01AC-1BB077068EF2}"/>
              </a:ext>
            </a:extLst>
          </p:cNvPr>
          <p:cNvSpPr txBox="1"/>
          <p:nvPr/>
        </p:nvSpPr>
        <p:spPr>
          <a:xfrm>
            <a:off x="3962647" y="7701993"/>
            <a:ext cx="351378" cy="292388"/>
          </a:xfrm>
          <a:prstGeom prst="rect">
            <a:avLst/>
          </a:prstGeom>
          <a:noFill/>
        </p:spPr>
        <p:txBody>
          <a:bodyPr wrap="none" rtlCol="0">
            <a:spAutoFit/>
          </a:bodyPr>
          <a:lstStyle/>
          <a:p>
            <a:r>
              <a:rPr kumimoji="1" lang="ja-JP" altLang="en-US" sz="1300" b="1" dirty="0"/>
              <a:t>✔</a:t>
            </a:r>
          </a:p>
        </p:txBody>
      </p:sp>
      <p:sp>
        <p:nvSpPr>
          <p:cNvPr id="212" name="テキスト ボックス 211"/>
          <p:cNvSpPr txBox="1"/>
          <p:nvPr/>
        </p:nvSpPr>
        <p:spPr>
          <a:xfrm>
            <a:off x="3571814" y="10205952"/>
            <a:ext cx="412292" cy="276999"/>
          </a:xfrm>
          <a:prstGeom prst="rect">
            <a:avLst/>
          </a:prstGeom>
          <a:noFill/>
        </p:spPr>
        <p:txBody>
          <a:bodyPr wrap="none" rtlCol="0">
            <a:spAutoFit/>
          </a:bodyPr>
          <a:lstStyle/>
          <a:p>
            <a:pPr algn="ctr"/>
            <a:r>
              <a:rPr kumimoji="1" lang="en-US" altLang="ja-JP" sz="1200" dirty="0">
                <a:latin typeface="HG丸ｺﾞｼｯｸM-PRO" panose="020F0600000000000000" pitchFamily="50" charset="-128"/>
                <a:ea typeface="HG丸ｺﾞｼｯｸM-PRO" panose="020F0600000000000000" pitchFamily="50" charset="-128"/>
              </a:rPr>
              <a:t>10</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31" name="テキスト ボックス 230">
            <a:extLst>
              <a:ext uri="{FF2B5EF4-FFF2-40B4-BE49-F238E27FC236}">
                <a16:creationId xmlns:a16="http://schemas.microsoft.com/office/drawing/2014/main" id="{3D81DDC3-6316-81EE-FEB7-987AE5D5905B}"/>
              </a:ext>
            </a:extLst>
          </p:cNvPr>
          <p:cNvSpPr txBox="1"/>
          <p:nvPr/>
        </p:nvSpPr>
        <p:spPr>
          <a:xfrm>
            <a:off x="2377573" y="7249251"/>
            <a:ext cx="897379" cy="92333"/>
          </a:xfrm>
          <a:prstGeom prst="rect">
            <a:avLst/>
          </a:prstGeom>
          <a:noFill/>
        </p:spPr>
        <p:txBody>
          <a:bodyPr wrap="square" lIns="0" tIns="0" rIns="0" bIns="0"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しかくしかくじちかい</a:t>
            </a:r>
          </a:p>
        </p:txBody>
      </p:sp>
      <p:sp>
        <p:nvSpPr>
          <p:cNvPr id="243" name="テキスト ボックス 242">
            <a:extLst>
              <a:ext uri="{FF2B5EF4-FFF2-40B4-BE49-F238E27FC236}">
                <a16:creationId xmlns:a16="http://schemas.microsoft.com/office/drawing/2014/main" id="{03684975-B06E-95E9-AE81-BEFB2F13A85F}"/>
              </a:ext>
            </a:extLst>
          </p:cNvPr>
          <p:cNvSpPr txBox="1"/>
          <p:nvPr/>
        </p:nvSpPr>
        <p:spPr>
          <a:xfrm>
            <a:off x="3996370" y="8078336"/>
            <a:ext cx="1402948" cy="272382"/>
          </a:xfrm>
          <a:prstGeom prst="rect">
            <a:avLst/>
          </a:prstGeom>
          <a:noFill/>
        </p:spPr>
        <p:txBody>
          <a:bodyPr wrap="none" rtlCol="0">
            <a:sp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平素からの挨拶</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声かけ</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簡易的な避難訓練</a:t>
            </a:r>
          </a:p>
        </p:txBody>
      </p:sp>
      <p:grpSp>
        <p:nvGrpSpPr>
          <p:cNvPr id="266" name="グループ化 265">
            <a:extLst>
              <a:ext uri="{FF2B5EF4-FFF2-40B4-BE49-F238E27FC236}">
                <a16:creationId xmlns:a16="http://schemas.microsoft.com/office/drawing/2014/main" id="{444098EF-97D4-BE86-E1B0-F059740CDB51}"/>
              </a:ext>
            </a:extLst>
          </p:cNvPr>
          <p:cNvGrpSpPr/>
          <p:nvPr/>
        </p:nvGrpSpPr>
        <p:grpSpPr>
          <a:xfrm>
            <a:off x="5355132" y="4216975"/>
            <a:ext cx="1373120" cy="1250180"/>
            <a:chOff x="6799950" y="1928240"/>
            <a:chExt cx="1373120" cy="1250180"/>
          </a:xfrm>
        </p:grpSpPr>
        <p:grpSp>
          <p:nvGrpSpPr>
            <p:cNvPr id="267" name="グループ化 266">
              <a:extLst>
                <a:ext uri="{FF2B5EF4-FFF2-40B4-BE49-F238E27FC236}">
                  <a16:creationId xmlns:a16="http://schemas.microsoft.com/office/drawing/2014/main" id="{277E4333-AE96-F743-8E4F-50A97C2C0419}"/>
                </a:ext>
              </a:extLst>
            </p:cNvPr>
            <p:cNvGrpSpPr/>
            <p:nvPr/>
          </p:nvGrpSpPr>
          <p:grpSpPr>
            <a:xfrm>
              <a:off x="6815188" y="1928240"/>
              <a:ext cx="1286210" cy="1250180"/>
              <a:chOff x="6809364" y="1928240"/>
              <a:chExt cx="1286210" cy="1250180"/>
            </a:xfrm>
          </p:grpSpPr>
          <p:sp>
            <p:nvSpPr>
              <p:cNvPr id="272" name="正方形/長方形 271">
                <a:extLst>
                  <a:ext uri="{FF2B5EF4-FFF2-40B4-BE49-F238E27FC236}">
                    <a16:creationId xmlns:a16="http://schemas.microsoft.com/office/drawing/2014/main" id="{AD26EAC5-F89C-39C3-E020-5B73EADE3AE2}"/>
                  </a:ext>
                </a:extLst>
              </p:cNvPr>
              <p:cNvSpPr/>
              <p:nvPr/>
            </p:nvSpPr>
            <p:spPr>
              <a:xfrm>
                <a:off x="6811661" y="1965499"/>
                <a:ext cx="1277076"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73" name="正方形/長方形 272">
                <a:extLst>
                  <a:ext uri="{FF2B5EF4-FFF2-40B4-BE49-F238E27FC236}">
                    <a16:creationId xmlns:a16="http://schemas.microsoft.com/office/drawing/2014/main" id="{7F0C3DEE-B06C-9868-0E5E-8A79644396CA}"/>
                  </a:ext>
                </a:extLst>
              </p:cNvPr>
              <p:cNvSpPr/>
              <p:nvPr/>
            </p:nvSpPr>
            <p:spPr>
              <a:xfrm>
                <a:off x="6809364" y="1958020"/>
                <a:ext cx="1286210"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274" name="テキスト ボックス 273">
                <a:extLst>
                  <a:ext uri="{FF2B5EF4-FFF2-40B4-BE49-F238E27FC236}">
                    <a16:creationId xmlns:a16="http://schemas.microsoft.com/office/drawing/2014/main" id="{E61D0163-9A09-9B3D-C8AD-DDA9E396466C}"/>
                  </a:ext>
                </a:extLst>
              </p:cNvPr>
              <p:cNvSpPr txBox="1"/>
              <p:nvPr/>
            </p:nvSpPr>
            <p:spPr>
              <a:xfrm>
                <a:off x="6828741" y="1928240"/>
                <a:ext cx="1243086"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275" name="グループ化 274">
                <a:extLst>
                  <a:ext uri="{FF2B5EF4-FFF2-40B4-BE49-F238E27FC236}">
                    <a16:creationId xmlns:a16="http://schemas.microsoft.com/office/drawing/2014/main" id="{9DF8B752-47BB-EA77-D711-258F3A197E44}"/>
                  </a:ext>
                </a:extLst>
              </p:cNvPr>
              <p:cNvGrpSpPr/>
              <p:nvPr/>
            </p:nvGrpSpPr>
            <p:grpSpPr>
              <a:xfrm>
                <a:off x="6883323" y="2185243"/>
                <a:ext cx="953383" cy="760680"/>
                <a:chOff x="10730440" y="5042827"/>
                <a:chExt cx="953383" cy="760680"/>
              </a:xfrm>
            </p:grpSpPr>
            <p:grpSp>
              <p:nvGrpSpPr>
                <p:cNvPr id="276" name="グループ化 275">
                  <a:extLst>
                    <a:ext uri="{FF2B5EF4-FFF2-40B4-BE49-F238E27FC236}">
                      <a16:creationId xmlns:a16="http://schemas.microsoft.com/office/drawing/2014/main" id="{B41790EB-E810-8B6E-2BF4-EB7038FA87FA}"/>
                    </a:ext>
                  </a:extLst>
                </p:cNvPr>
                <p:cNvGrpSpPr/>
                <p:nvPr/>
              </p:nvGrpSpPr>
              <p:grpSpPr>
                <a:xfrm>
                  <a:off x="10730440" y="5042827"/>
                  <a:ext cx="953383" cy="215444"/>
                  <a:chOff x="10425570" y="3848102"/>
                  <a:chExt cx="953383" cy="215444"/>
                </a:xfrm>
              </p:grpSpPr>
              <p:sp>
                <p:nvSpPr>
                  <p:cNvPr id="286" name="テキスト ボックス 285">
                    <a:extLst>
                      <a:ext uri="{FF2B5EF4-FFF2-40B4-BE49-F238E27FC236}">
                        <a16:creationId xmlns:a16="http://schemas.microsoft.com/office/drawing/2014/main" id="{F5C6F899-9A59-DD22-0252-7F15CC0395FE}"/>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287" name="正方形/長方形 286">
                    <a:extLst>
                      <a:ext uri="{FF2B5EF4-FFF2-40B4-BE49-F238E27FC236}">
                        <a16:creationId xmlns:a16="http://schemas.microsoft.com/office/drawing/2014/main" id="{04BBFEA6-D175-B9B7-E125-5C0EAF5C71CB}"/>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7" name="グループ化 276">
                  <a:extLst>
                    <a:ext uri="{FF2B5EF4-FFF2-40B4-BE49-F238E27FC236}">
                      <a16:creationId xmlns:a16="http://schemas.microsoft.com/office/drawing/2014/main" id="{8F9FE42F-4491-D7BC-EB99-1EB5324D949C}"/>
                    </a:ext>
                  </a:extLst>
                </p:cNvPr>
                <p:cNvGrpSpPr/>
                <p:nvPr/>
              </p:nvGrpSpPr>
              <p:grpSpPr>
                <a:xfrm>
                  <a:off x="10730440" y="5224572"/>
                  <a:ext cx="645607" cy="215444"/>
                  <a:chOff x="10425570" y="4090950"/>
                  <a:chExt cx="645607" cy="215444"/>
                </a:xfrm>
              </p:grpSpPr>
              <p:sp>
                <p:nvSpPr>
                  <p:cNvPr id="284" name="テキスト ボックス 283">
                    <a:extLst>
                      <a:ext uri="{FF2B5EF4-FFF2-40B4-BE49-F238E27FC236}">
                        <a16:creationId xmlns:a16="http://schemas.microsoft.com/office/drawing/2014/main" id="{AB339D43-621D-89B9-C5C8-3EB7EE371820}"/>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285" name="正方形/長方形 284">
                    <a:extLst>
                      <a:ext uri="{FF2B5EF4-FFF2-40B4-BE49-F238E27FC236}">
                        <a16:creationId xmlns:a16="http://schemas.microsoft.com/office/drawing/2014/main" id="{12A113BD-7027-562F-DE75-53D98E957035}"/>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8" name="グループ化 277">
                  <a:extLst>
                    <a:ext uri="{FF2B5EF4-FFF2-40B4-BE49-F238E27FC236}">
                      <a16:creationId xmlns:a16="http://schemas.microsoft.com/office/drawing/2014/main" id="{B4953528-E46F-2C65-1751-CD4EBFC5A35E}"/>
                    </a:ext>
                  </a:extLst>
                </p:cNvPr>
                <p:cNvGrpSpPr/>
                <p:nvPr/>
              </p:nvGrpSpPr>
              <p:grpSpPr>
                <a:xfrm>
                  <a:off x="10730440" y="5406317"/>
                  <a:ext cx="440422" cy="215444"/>
                  <a:chOff x="10425570" y="4314804"/>
                  <a:chExt cx="440422" cy="215444"/>
                </a:xfrm>
              </p:grpSpPr>
              <p:sp>
                <p:nvSpPr>
                  <p:cNvPr id="282" name="テキスト ボックス 281">
                    <a:extLst>
                      <a:ext uri="{FF2B5EF4-FFF2-40B4-BE49-F238E27FC236}">
                        <a16:creationId xmlns:a16="http://schemas.microsoft.com/office/drawing/2014/main" id="{83C9921F-1309-0163-4E8B-9D88CF7E21FF}"/>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283" name="正方形/長方形 282">
                    <a:extLst>
                      <a:ext uri="{FF2B5EF4-FFF2-40B4-BE49-F238E27FC236}">
                        <a16:creationId xmlns:a16="http://schemas.microsoft.com/office/drawing/2014/main" id="{B786B137-636E-EA02-7C28-820572955BA1}"/>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9" name="グループ化 278">
                  <a:extLst>
                    <a:ext uri="{FF2B5EF4-FFF2-40B4-BE49-F238E27FC236}">
                      <a16:creationId xmlns:a16="http://schemas.microsoft.com/office/drawing/2014/main" id="{FD38F8F7-8C86-6671-4543-C790FB7CB623}"/>
                    </a:ext>
                  </a:extLst>
                </p:cNvPr>
                <p:cNvGrpSpPr/>
                <p:nvPr/>
              </p:nvGrpSpPr>
              <p:grpSpPr>
                <a:xfrm>
                  <a:off x="10730440" y="5588063"/>
                  <a:ext cx="440422" cy="215444"/>
                  <a:chOff x="10425570" y="4525365"/>
                  <a:chExt cx="440422" cy="215444"/>
                </a:xfrm>
              </p:grpSpPr>
              <p:sp>
                <p:nvSpPr>
                  <p:cNvPr id="280" name="テキスト ボックス 279">
                    <a:extLst>
                      <a:ext uri="{FF2B5EF4-FFF2-40B4-BE49-F238E27FC236}">
                        <a16:creationId xmlns:a16="http://schemas.microsoft.com/office/drawing/2014/main" id="{652A5045-5AA3-667B-B2A8-1EF642211115}"/>
                      </a:ext>
                    </a:extLst>
                  </p:cNvPr>
                  <p:cNvSpPr txBox="1"/>
                  <p:nvPr/>
                </p:nvSpPr>
                <p:spPr>
                  <a:xfrm>
                    <a:off x="10476142" y="4525365"/>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a:solidFill>
                        <a:srgbClr val="FF7B69"/>
                      </a:solidFill>
                      <a:latin typeface="HG丸ｺﾞｼｯｸM-PRO" panose="020F0600000000000000" pitchFamily="50" charset="-128"/>
                      <a:ea typeface="HG丸ｺﾞｼｯｸM-PRO" panose="020F0600000000000000" pitchFamily="50" charset="-128"/>
                    </a:endParaRPr>
                  </a:p>
                </p:txBody>
              </p:sp>
              <p:sp>
                <p:nvSpPr>
                  <p:cNvPr id="281" name="正方形/長方形 280">
                    <a:extLst>
                      <a:ext uri="{FF2B5EF4-FFF2-40B4-BE49-F238E27FC236}">
                        <a16:creationId xmlns:a16="http://schemas.microsoft.com/office/drawing/2014/main" id="{7232A0F0-F93A-287B-C5AE-CC480DE9931C}"/>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268" name="テキスト ボックス 267">
              <a:extLst>
                <a:ext uri="{FF2B5EF4-FFF2-40B4-BE49-F238E27FC236}">
                  <a16:creationId xmlns:a16="http://schemas.microsoft.com/office/drawing/2014/main" id="{4971CFE1-BB8C-D5E9-5DA8-41150E52245C}"/>
                </a:ext>
              </a:extLst>
            </p:cNvPr>
            <p:cNvSpPr txBox="1"/>
            <p:nvPr/>
          </p:nvSpPr>
          <p:spPr>
            <a:xfrm>
              <a:off x="6940040" y="2911999"/>
              <a:ext cx="1233030"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p>
          </p:txBody>
        </p:sp>
        <p:sp>
          <p:nvSpPr>
            <p:cNvPr id="269" name="正方形/長方形 268">
              <a:extLst>
                <a:ext uri="{FF2B5EF4-FFF2-40B4-BE49-F238E27FC236}">
                  <a16:creationId xmlns:a16="http://schemas.microsoft.com/office/drawing/2014/main" id="{67BA91B3-E821-FA26-4E7A-474A40C4638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70" name="テキスト ボックス 269">
              <a:extLst>
                <a:ext uri="{FF2B5EF4-FFF2-40B4-BE49-F238E27FC236}">
                  <a16:creationId xmlns:a16="http://schemas.microsoft.com/office/drawing/2014/main" id="{BDFB93EB-58B4-927B-1A5E-E75311C0CFE0}"/>
                </a:ext>
              </a:extLst>
            </p:cNvPr>
            <p:cNvSpPr txBox="1"/>
            <p:nvPr/>
          </p:nvSpPr>
          <p:spPr>
            <a:xfrm>
              <a:off x="6799950" y="2125339"/>
              <a:ext cx="351378" cy="292388"/>
            </a:xfrm>
            <a:prstGeom prst="rect">
              <a:avLst/>
            </a:prstGeom>
            <a:noFill/>
          </p:spPr>
          <p:txBody>
            <a:bodyPr wrap="none" rtlCol="0">
              <a:spAutoFit/>
            </a:bodyPr>
            <a:lstStyle/>
            <a:p>
              <a:r>
                <a:rPr kumimoji="1" lang="ja-JP" altLang="en-US" sz="1300" b="1" dirty="0">
                  <a:latin typeface="ＭＳ ゴシック" panose="020B0609070205080204" pitchFamily="49" charset="-128"/>
                  <a:ea typeface="ＭＳ ゴシック" panose="020B0609070205080204" pitchFamily="49" charset="-128"/>
                </a:rPr>
                <a:t>✔</a:t>
              </a:r>
            </a:p>
          </p:txBody>
        </p:sp>
        <p:sp>
          <p:nvSpPr>
            <p:cNvPr id="271" name="テキスト ボックス 270">
              <a:extLst>
                <a:ext uri="{FF2B5EF4-FFF2-40B4-BE49-F238E27FC236}">
                  <a16:creationId xmlns:a16="http://schemas.microsoft.com/office/drawing/2014/main" id="{DB22CD82-A306-1A14-3A21-6143E865C04C}"/>
                </a:ext>
              </a:extLst>
            </p:cNvPr>
            <p:cNvSpPr txBox="1"/>
            <p:nvPr/>
          </p:nvSpPr>
          <p:spPr>
            <a:xfrm>
              <a:off x="6801027" y="28572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grpSp>
        <p:nvGrpSpPr>
          <p:cNvPr id="288" name="グループ化 287">
            <a:extLst>
              <a:ext uri="{FF2B5EF4-FFF2-40B4-BE49-F238E27FC236}">
                <a16:creationId xmlns:a16="http://schemas.microsoft.com/office/drawing/2014/main" id="{2731344E-ECEE-0557-D722-0AC0B0E07767}"/>
              </a:ext>
            </a:extLst>
          </p:cNvPr>
          <p:cNvGrpSpPr/>
          <p:nvPr/>
        </p:nvGrpSpPr>
        <p:grpSpPr>
          <a:xfrm>
            <a:off x="5351978" y="5678584"/>
            <a:ext cx="1400040" cy="1250180"/>
            <a:chOff x="6798678" y="1928240"/>
            <a:chExt cx="1400040" cy="1250180"/>
          </a:xfrm>
        </p:grpSpPr>
        <p:grpSp>
          <p:nvGrpSpPr>
            <p:cNvPr id="289" name="グループ化 288">
              <a:extLst>
                <a:ext uri="{FF2B5EF4-FFF2-40B4-BE49-F238E27FC236}">
                  <a16:creationId xmlns:a16="http://schemas.microsoft.com/office/drawing/2014/main" id="{8160358D-C4E3-D262-1274-679C7AF445F3}"/>
                </a:ext>
              </a:extLst>
            </p:cNvPr>
            <p:cNvGrpSpPr/>
            <p:nvPr/>
          </p:nvGrpSpPr>
          <p:grpSpPr>
            <a:xfrm>
              <a:off x="6815188" y="1928240"/>
              <a:ext cx="1288092" cy="1250180"/>
              <a:chOff x="6809364" y="1928240"/>
              <a:chExt cx="1288092" cy="1250180"/>
            </a:xfrm>
          </p:grpSpPr>
          <p:sp>
            <p:nvSpPr>
              <p:cNvPr id="295" name="正方形/長方形 294">
                <a:extLst>
                  <a:ext uri="{FF2B5EF4-FFF2-40B4-BE49-F238E27FC236}">
                    <a16:creationId xmlns:a16="http://schemas.microsoft.com/office/drawing/2014/main" id="{4A8229C9-2437-3B49-02E9-B0019F2A1CC2}"/>
                  </a:ext>
                </a:extLst>
              </p:cNvPr>
              <p:cNvSpPr/>
              <p:nvPr/>
            </p:nvSpPr>
            <p:spPr>
              <a:xfrm>
                <a:off x="6811660" y="1965499"/>
                <a:ext cx="1278959"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6" name="正方形/長方形 295">
                <a:extLst>
                  <a:ext uri="{FF2B5EF4-FFF2-40B4-BE49-F238E27FC236}">
                    <a16:creationId xmlns:a16="http://schemas.microsoft.com/office/drawing/2014/main" id="{5E7C3F35-72B7-037A-B5FB-06F8433EED37}"/>
                  </a:ext>
                </a:extLst>
              </p:cNvPr>
              <p:cNvSpPr/>
              <p:nvPr/>
            </p:nvSpPr>
            <p:spPr>
              <a:xfrm>
                <a:off x="6809364" y="1958020"/>
                <a:ext cx="1288092"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7" name="テキスト ボックス 296">
                <a:extLst>
                  <a:ext uri="{FF2B5EF4-FFF2-40B4-BE49-F238E27FC236}">
                    <a16:creationId xmlns:a16="http://schemas.microsoft.com/office/drawing/2014/main" id="{26B5C5A2-31AF-0409-2B5F-6C1F372F813A}"/>
                  </a:ext>
                </a:extLst>
              </p:cNvPr>
              <p:cNvSpPr txBox="1"/>
              <p:nvPr/>
            </p:nvSpPr>
            <p:spPr>
              <a:xfrm>
                <a:off x="6833506" y="1928240"/>
                <a:ext cx="1237612"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298" name="グループ化 297">
                <a:extLst>
                  <a:ext uri="{FF2B5EF4-FFF2-40B4-BE49-F238E27FC236}">
                    <a16:creationId xmlns:a16="http://schemas.microsoft.com/office/drawing/2014/main" id="{94FAA026-14C4-3E12-70C2-0789CDF32651}"/>
                  </a:ext>
                </a:extLst>
              </p:cNvPr>
              <p:cNvGrpSpPr/>
              <p:nvPr/>
            </p:nvGrpSpPr>
            <p:grpSpPr>
              <a:xfrm>
                <a:off x="6883323" y="2185243"/>
                <a:ext cx="953383" cy="760680"/>
                <a:chOff x="10730440" y="5042827"/>
                <a:chExt cx="953383" cy="760680"/>
              </a:xfrm>
            </p:grpSpPr>
            <p:grpSp>
              <p:nvGrpSpPr>
                <p:cNvPr id="299" name="グループ化 298">
                  <a:extLst>
                    <a:ext uri="{FF2B5EF4-FFF2-40B4-BE49-F238E27FC236}">
                      <a16:creationId xmlns:a16="http://schemas.microsoft.com/office/drawing/2014/main" id="{FB3D6579-AEF0-31A8-B973-09FEC5770CB3}"/>
                    </a:ext>
                  </a:extLst>
                </p:cNvPr>
                <p:cNvGrpSpPr/>
                <p:nvPr/>
              </p:nvGrpSpPr>
              <p:grpSpPr>
                <a:xfrm>
                  <a:off x="10730440" y="5042827"/>
                  <a:ext cx="953383" cy="215444"/>
                  <a:chOff x="10425570" y="3848102"/>
                  <a:chExt cx="953383" cy="215444"/>
                </a:xfrm>
              </p:grpSpPr>
              <p:sp>
                <p:nvSpPr>
                  <p:cNvPr id="309" name="テキスト ボックス 308">
                    <a:extLst>
                      <a:ext uri="{FF2B5EF4-FFF2-40B4-BE49-F238E27FC236}">
                        <a16:creationId xmlns:a16="http://schemas.microsoft.com/office/drawing/2014/main" id="{11238B71-3ED7-299E-0001-238B1C3DD6D8}"/>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310" name="正方形/長方形 309">
                    <a:extLst>
                      <a:ext uri="{FF2B5EF4-FFF2-40B4-BE49-F238E27FC236}">
                        <a16:creationId xmlns:a16="http://schemas.microsoft.com/office/drawing/2014/main" id="{56CF2BA0-4A36-EF2D-8909-58F31B1B6A31}"/>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0" name="グループ化 299">
                  <a:extLst>
                    <a:ext uri="{FF2B5EF4-FFF2-40B4-BE49-F238E27FC236}">
                      <a16:creationId xmlns:a16="http://schemas.microsoft.com/office/drawing/2014/main" id="{23EA7691-69DC-75B8-F8BF-7129F088B80D}"/>
                    </a:ext>
                  </a:extLst>
                </p:cNvPr>
                <p:cNvGrpSpPr/>
                <p:nvPr/>
              </p:nvGrpSpPr>
              <p:grpSpPr>
                <a:xfrm>
                  <a:off x="10730440" y="5224572"/>
                  <a:ext cx="645607" cy="215444"/>
                  <a:chOff x="10425570" y="4090950"/>
                  <a:chExt cx="645607" cy="215444"/>
                </a:xfrm>
              </p:grpSpPr>
              <p:sp>
                <p:nvSpPr>
                  <p:cNvPr id="307" name="テキスト ボックス 306">
                    <a:extLst>
                      <a:ext uri="{FF2B5EF4-FFF2-40B4-BE49-F238E27FC236}">
                        <a16:creationId xmlns:a16="http://schemas.microsoft.com/office/drawing/2014/main" id="{2BCD2B5B-F98B-5DD3-48EF-D4A8FC3FEE29}"/>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08" name="正方形/長方形 307">
                    <a:extLst>
                      <a:ext uri="{FF2B5EF4-FFF2-40B4-BE49-F238E27FC236}">
                        <a16:creationId xmlns:a16="http://schemas.microsoft.com/office/drawing/2014/main" id="{1EF647ED-DEFB-83E3-5030-6EE332A5AD1E}"/>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1" name="グループ化 300">
                  <a:extLst>
                    <a:ext uri="{FF2B5EF4-FFF2-40B4-BE49-F238E27FC236}">
                      <a16:creationId xmlns:a16="http://schemas.microsoft.com/office/drawing/2014/main" id="{CE19C37B-6554-AA17-035C-5F29C9B70524}"/>
                    </a:ext>
                  </a:extLst>
                </p:cNvPr>
                <p:cNvGrpSpPr/>
                <p:nvPr/>
              </p:nvGrpSpPr>
              <p:grpSpPr>
                <a:xfrm>
                  <a:off x="10730440" y="5406317"/>
                  <a:ext cx="440422" cy="215444"/>
                  <a:chOff x="10425570" y="4314804"/>
                  <a:chExt cx="440422" cy="215444"/>
                </a:xfrm>
              </p:grpSpPr>
              <p:sp>
                <p:nvSpPr>
                  <p:cNvPr id="305" name="テキスト ボックス 304">
                    <a:extLst>
                      <a:ext uri="{FF2B5EF4-FFF2-40B4-BE49-F238E27FC236}">
                        <a16:creationId xmlns:a16="http://schemas.microsoft.com/office/drawing/2014/main" id="{10059FCC-7D94-4147-19AF-7E16B25C302C}"/>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06" name="正方形/長方形 305">
                    <a:extLst>
                      <a:ext uri="{FF2B5EF4-FFF2-40B4-BE49-F238E27FC236}">
                        <a16:creationId xmlns:a16="http://schemas.microsoft.com/office/drawing/2014/main" id="{BDAA76D3-0160-6B6B-C6EB-B741DD95954E}"/>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2" name="グループ化 301">
                  <a:extLst>
                    <a:ext uri="{FF2B5EF4-FFF2-40B4-BE49-F238E27FC236}">
                      <a16:creationId xmlns:a16="http://schemas.microsoft.com/office/drawing/2014/main" id="{FC537ADC-F7C5-C7CA-6B09-A5D539747F46}"/>
                    </a:ext>
                  </a:extLst>
                </p:cNvPr>
                <p:cNvGrpSpPr/>
                <p:nvPr/>
              </p:nvGrpSpPr>
              <p:grpSpPr>
                <a:xfrm>
                  <a:off x="10730440" y="5588063"/>
                  <a:ext cx="440422" cy="215444"/>
                  <a:chOff x="10425570" y="4525365"/>
                  <a:chExt cx="440422" cy="215444"/>
                </a:xfrm>
              </p:grpSpPr>
              <p:sp>
                <p:nvSpPr>
                  <p:cNvPr id="303" name="テキスト ボックス 302">
                    <a:extLst>
                      <a:ext uri="{FF2B5EF4-FFF2-40B4-BE49-F238E27FC236}">
                        <a16:creationId xmlns:a16="http://schemas.microsoft.com/office/drawing/2014/main" id="{B8B8CE21-9D7A-423C-EDEA-6842CE475B7A}"/>
                      </a:ext>
                    </a:extLst>
                  </p:cNvPr>
                  <p:cNvSpPr txBox="1"/>
                  <p:nvPr/>
                </p:nvSpPr>
                <p:spPr>
                  <a:xfrm>
                    <a:off x="10476142" y="4525365"/>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a:solidFill>
                        <a:srgbClr val="FF7B69"/>
                      </a:solidFill>
                      <a:latin typeface="HG丸ｺﾞｼｯｸM-PRO" panose="020F0600000000000000" pitchFamily="50" charset="-128"/>
                      <a:ea typeface="HG丸ｺﾞｼｯｸM-PRO" panose="020F0600000000000000" pitchFamily="50" charset="-128"/>
                    </a:endParaRPr>
                  </a:p>
                </p:txBody>
              </p:sp>
              <p:sp>
                <p:nvSpPr>
                  <p:cNvPr id="304" name="正方形/長方形 303">
                    <a:extLst>
                      <a:ext uri="{FF2B5EF4-FFF2-40B4-BE49-F238E27FC236}">
                        <a16:creationId xmlns:a16="http://schemas.microsoft.com/office/drawing/2014/main" id="{BAD5B972-2E12-E18D-C5E2-DAC24733B83D}"/>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290" name="テキスト ボックス 289">
              <a:extLst>
                <a:ext uri="{FF2B5EF4-FFF2-40B4-BE49-F238E27FC236}">
                  <a16:creationId xmlns:a16="http://schemas.microsoft.com/office/drawing/2014/main" id="{64BCFE29-7A95-BD55-B0BC-7DA20CDB2CEA}"/>
                </a:ext>
              </a:extLst>
            </p:cNvPr>
            <p:cNvSpPr txBox="1"/>
            <p:nvPr/>
          </p:nvSpPr>
          <p:spPr>
            <a:xfrm>
              <a:off x="6940040" y="2911999"/>
              <a:ext cx="125867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p>
          </p:txBody>
        </p:sp>
        <p:sp>
          <p:nvSpPr>
            <p:cNvPr id="291" name="正方形/長方形 290">
              <a:extLst>
                <a:ext uri="{FF2B5EF4-FFF2-40B4-BE49-F238E27FC236}">
                  <a16:creationId xmlns:a16="http://schemas.microsoft.com/office/drawing/2014/main" id="{E21866C3-8976-198C-D969-D756E3B540A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2" name="テキスト ボックス 291">
              <a:extLst>
                <a:ext uri="{FF2B5EF4-FFF2-40B4-BE49-F238E27FC236}">
                  <a16:creationId xmlns:a16="http://schemas.microsoft.com/office/drawing/2014/main" id="{5FFDF4A9-0551-F9BE-EE6C-F208D08F1880}"/>
                </a:ext>
              </a:extLst>
            </p:cNvPr>
            <p:cNvSpPr txBox="1"/>
            <p:nvPr/>
          </p:nvSpPr>
          <p:spPr>
            <a:xfrm>
              <a:off x="6798678" y="2492125"/>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293" name="テキスト ボックス 292">
              <a:extLst>
                <a:ext uri="{FF2B5EF4-FFF2-40B4-BE49-F238E27FC236}">
                  <a16:creationId xmlns:a16="http://schemas.microsoft.com/office/drawing/2014/main" id="{8D7BAFC9-FECB-D060-828F-EE6C253FEC4B}"/>
                </a:ext>
              </a:extLst>
            </p:cNvPr>
            <p:cNvSpPr txBox="1"/>
            <p:nvPr/>
          </p:nvSpPr>
          <p:spPr>
            <a:xfrm>
              <a:off x="6805490" y="2672740"/>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294" name="テキスト ボックス 293">
              <a:extLst>
                <a:ext uri="{FF2B5EF4-FFF2-40B4-BE49-F238E27FC236}">
                  <a16:creationId xmlns:a16="http://schemas.microsoft.com/office/drawing/2014/main" id="{95277976-1A60-5563-F25C-71FCC4D9EC5B}"/>
                </a:ext>
              </a:extLst>
            </p:cNvPr>
            <p:cNvSpPr txBox="1"/>
            <p:nvPr/>
          </p:nvSpPr>
          <p:spPr>
            <a:xfrm>
              <a:off x="6801027" y="28572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grpSp>
        <p:nvGrpSpPr>
          <p:cNvPr id="311" name="グループ化 310">
            <a:extLst>
              <a:ext uri="{FF2B5EF4-FFF2-40B4-BE49-F238E27FC236}">
                <a16:creationId xmlns:a16="http://schemas.microsoft.com/office/drawing/2014/main" id="{170F8EBE-2632-811D-BD5E-5F5331D6036E}"/>
              </a:ext>
            </a:extLst>
          </p:cNvPr>
          <p:cNvGrpSpPr/>
          <p:nvPr/>
        </p:nvGrpSpPr>
        <p:grpSpPr>
          <a:xfrm>
            <a:off x="5350536" y="7136810"/>
            <a:ext cx="1401224" cy="1250180"/>
            <a:chOff x="6797494" y="1928240"/>
            <a:chExt cx="1401224" cy="1250180"/>
          </a:xfrm>
        </p:grpSpPr>
        <p:grpSp>
          <p:nvGrpSpPr>
            <p:cNvPr id="312" name="グループ化 311">
              <a:extLst>
                <a:ext uri="{FF2B5EF4-FFF2-40B4-BE49-F238E27FC236}">
                  <a16:creationId xmlns:a16="http://schemas.microsoft.com/office/drawing/2014/main" id="{17C45E19-42CC-CF05-C7D2-F87AC1E5E8AA}"/>
                </a:ext>
              </a:extLst>
            </p:cNvPr>
            <p:cNvGrpSpPr/>
            <p:nvPr/>
          </p:nvGrpSpPr>
          <p:grpSpPr>
            <a:xfrm>
              <a:off x="6815187" y="1928240"/>
              <a:ext cx="1288800" cy="1250180"/>
              <a:chOff x="6809363" y="1928240"/>
              <a:chExt cx="1288800" cy="1250180"/>
            </a:xfrm>
          </p:grpSpPr>
          <p:sp>
            <p:nvSpPr>
              <p:cNvPr id="317" name="正方形/長方形 316">
                <a:extLst>
                  <a:ext uri="{FF2B5EF4-FFF2-40B4-BE49-F238E27FC236}">
                    <a16:creationId xmlns:a16="http://schemas.microsoft.com/office/drawing/2014/main" id="{6856D79B-A73D-B682-11A7-245AED5696C4}"/>
                  </a:ext>
                </a:extLst>
              </p:cNvPr>
              <p:cNvSpPr/>
              <p:nvPr/>
            </p:nvSpPr>
            <p:spPr>
              <a:xfrm>
                <a:off x="6811660" y="1965499"/>
                <a:ext cx="1286053"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8" name="正方形/長方形 317">
                <a:extLst>
                  <a:ext uri="{FF2B5EF4-FFF2-40B4-BE49-F238E27FC236}">
                    <a16:creationId xmlns:a16="http://schemas.microsoft.com/office/drawing/2014/main" id="{9DECFFE9-54DA-A7AF-3875-365C4F4E45E9}"/>
                  </a:ext>
                </a:extLst>
              </p:cNvPr>
              <p:cNvSpPr/>
              <p:nvPr/>
            </p:nvSpPr>
            <p:spPr>
              <a:xfrm>
                <a:off x="6809363" y="1958020"/>
                <a:ext cx="1288800"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9" name="テキスト ボックス 318">
                <a:extLst>
                  <a:ext uri="{FF2B5EF4-FFF2-40B4-BE49-F238E27FC236}">
                    <a16:creationId xmlns:a16="http://schemas.microsoft.com/office/drawing/2014/main" id="{C1B97861-B783-F8FC-837D-F07851B1BB89}"/>
                  </a:ext>
                </a:extLst>
              </p:cNvPr>
              <p:cNvSpPr txBox="1"/>
              <p:nvPr/>
            </p:nvSpPr>
            <p:spPr>
              <a:xfrm>
                <a:off x="6825707" y="1928240"/>
                <a:ext cx="1257999"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320" name="グループ化 319">
                <a:extLst>
                  <a:ext uri="{FF2B5EF4-FFF2-40B4-BE49-F238E27FC236}">
                    <a16:creationId xmlns:a16="http://schemas.microsoft.com/office/drawing/2014/main" id="{C88836BF-3BF7-43B3-3A26-5944F30D8EB9}"/>
                  </a:ext>
                </a:extLst>
              </p:cNvPr>
              <p:cNvGrpSpPr/>
              <p:nvPr/>
            </p:nvGrpSpPr>
            <p:grpSpPr>
              <a:xfrm>
                <a:off x="6883323" y="2185243"/>
                <a:ext cx="953383" cy="760680"/>
                <a:chOff x="10730440" y="5042827"/>
                <a:chExt cx="953383" cy="760680"/>
              </a:xfrm>
            </p:grpSpPr>
            <p:grpSp>
              <p:nvGrpSpPr>
                <p:cNvPr id="321" name="グループ化 320">
                  <a:extLst>
                    <a:ext uri="{FF2B5EF4-FFF2-40B4-BE49-F238E27FC236}">
                      <a16:creationId xmlns:a16="http://schemas.microsoft.com/office/drawing/2014/main" id="{30CBFB9E-AE47-CC9E-DE54-AFBDB603AA33}"/>
                    </a:ext>
                  </a:extLst>
                </p:cNvPr>
                <p:cNvGrpSpPr/>
                <p:nvPr/>
              </p:nvGrpSpPr>
              <p:grpSpPr>
                <a:xfrm>
                  <a:off x="10730440" y="5042827"/>
                  <a:ext cx="953383" cy="215444"/>
                  <a:chOff x="10425570" y="3848102"/>
                  <a:chExt cx="953383" cy="215444"/>
                </a:xfrm>
              </p:grpSpPr>
              <p:sp>
                <p:nvSpPr>
                  <p:cNvPr id="331" name="テキスト ボックス 330">
                    <a:extLst>
                      <a:ext uri="{FF2B5EF4-FFF2-40B4-BE49-F238E27FC236}">
                        <a16:creationId xmlns:a16="http://schemas.microsoft.com/office/drawing/2014/main" id="{D498F435-966C-0653-CBC6-1817F5DFF876}"/>
                      </a:ext>
                    </a:extLst>
                  </p:cNvPr>
                  <p:cNvSpPr txBox="1"/>
                  <p:nvPr/>
                </p:nvSpPr>
                <p:spPr>
                  <a:xfrm>
                    <a:off x="10476142" y="3848102"/>
                    <a:ext cx="902811"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32" name="正方形/長方形 331">
                    <a:extLst>
                      <a:ext uri="{FF2B5EF4-FFF2-40B4-BE49-F238E27FC236}">
                        <a16:creationId xmlns:a16="http://schemas.microsoft.com/office/drawing/2014/main" id="{1EA0F95D-AB71-127F-E0B6-ECC4D046668E}"/>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2" name="グループ化 321">
                  <a:extLst>
                    <a:ext uri="{FF2B5EF4-FFF2-40B4-BE49-F238E27FC236}">
                      <a16:creationId xmlns:a16="http://schemas.microsoft.com/office/drawing/2014/main" id="{B7F68902-0D63-554A-6847-D354119AE776}"/>
                    </a:ext>
                  </a:extLst>
                </p:cNvPr>
                <p:cNvGrpSpPr/>
                <p:nvPr/>
              </p:nvGrpSpPr>
              <p:grpSpPr>
                <a:xfrm>
                  <a:off x="10730440" y="5224572"/>
                  <a:ext cx="645607" cy="215444"/>
                  <a:chOff x="10425570" y="4090950"/>
                  <a:chExt cx="645607" cy="215444"/>
                </a:xfrm>
              </p:grpSpPr>
              <p:sp>
                <p:nvSpPr>
                  <p:cNvPr id="329" name="テキスト ボックス 328">
                    <a:extLst>
                      <a:ext uri="{FF2B5EF4-FFF2-40B4-BE49-F238E27FC236}">
                        <a16:creationId xmlns:a16="http://schemas.microsoft.com/office/drawing/2014/main" id="{E0250B53-9E6F-F94C-322D-9B1B504A41C1}"/>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30" name="正方形/長方形 329">
                    <a:extLst>
                      <a:ext uri="{FF2B5EF4-FFF2-40B4-BE49-F238E27FC236}">
                        <a16:creationId xmlns:a16="http://schemas.microsoft.com/office/drawing/2014/main" id="{F53BCE30-3EF4-5976-5325-147976096A32}"/>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3" name="グループ化 322">
                  <a:extLst>
                    <a:ext uri="{FF2B5EF4-FFF2-40B4-BE49-F238E27FC236}">
                      <a16:creationId xmlns:a16="http://schemas.microsoft.com/office/drawing/2014/main" id="{4D47746D-EF79-EE9E-4752-DE92577F06B7}"/>
                    </a:ext>
                  </a:extLst>
                </p:cNvPr>
                <p:cNvGrpSpPr/>
                <p:nvPr/>
              </p:nvGrpSpPr>
              <p:grpSpPr>
                <a:xfrm>
                  <a:off x="10730440" y="5406317"/>
                  <a:ext cx="440422" cy="215444"/>
                  <a:chOff x="10425570" y="4314804"/>
                  <a:chExt cx="440422" cy="215444"/>
                </a:xfrm>
              </p:grpSpPr>
              <p:sp>
                <p:nvSpPr>
                  <p:cNvPr id="327" name="テキスト ボックス 326">
                    <a:extLst>
                      <a:ext uri="{FF2B5EF4-FFF2-40B4-BE49-F238E27FC236}">
                        <a16:creationId xmlns:a16="http://schemas.microsoft.com/office/drawing/2014/main" id="{182B45C0-BEA7-79E0-1DBB-E6BCE13B0A58}"/>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28" name="正方形/長方形 327">
                    <a:extLst>
                      <a:ext uri="{FF2B5EF4-FFF2-40B4-BE49-F238E27FC236}">
                        <a16:creationId xmlns:a16="http://schemas.microsoft.com/office/drawing/2014/main" id="{E602D838-42E1-6C74-64AA-8F6F547D8361}"/>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4" name="グループ化 323">
                  <a:extLst>
                    <a:ext uri="{FF2B5EF4-FFF2-40B4-BE49-F238E27FC236}">
                      <a16:creationId xmlns:a16="http://schemas.microsoft.com/office/drawing/2014/main" id="{41464B4A-1495-16AC-76DD-9D0D35743EE8}"/>
                    </a:ext>
                  </a:extLst>
                </p:cNvPr>
                <p:cNvGrpSpPr/>
                <p:nvPr/>
              </p:nvGrpSpPr>
              <p:grpSpPr>
                <a:xfrm>
                  <a:off x="10730440" y="5588063"/>
                  <a:ext cx="440422" cy="215444"/>
                  <a:chOff x="10425570" y="4525365"/>
                  <a:chExt cx="440422" cy="215444"/>
                </a:xfrm>
              </p:grpSpPr>
              <p:sp>
                <p:nvSpPr>
                  <p:cNvPr id="325" name="テキスト ボックス 324">
                    <a:extLst>
                      <a:ext uri="{FF2B5EF4-FFF2-40B4-BE49-F238E27FC236}">
                        <a16:creationId xmlns:a16="http://schemas.microsoft.com/office/drawing/2014/main" id="{DB84FA3D-3A7B-266A-23CE-C7A57F094489}"/>
                      </a:ext>
                    </a:extLst>
                  </p:cNvPr>
                  <p:cNvSpPr txBox="1"/>
                  <p:nvPr/>
                </p:nvSpPr>
                <p:spPr>
                  <a:xfrm>
                    <a:off x="10476142" y="4525365"/>
                    <a:ext cx="389850"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326" name="正方形/長方形 325">
                    <a:extLst>
                      <a:ext uri="{FF2B5EF4-FFF2-40B4-BE49-F238E27FC236}">
                        <a16:creationId xmlns:a16="http://schemas.microsoft.com/office/drawing/2014/main" id="{831CD88A-6BA1-050F-5B1E-DEF8F4367BE1}"/>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313" name="テキスト ボックス 312">
              <a:extLst>
                <a:ext uri="{FF2B5EF4-FFF2-40B4-BE49-F238E27FC236}">
                  <a16:creationId xmlns:a16="http://schemas.microsoft.com/office/drawing/2014/main" id="{798C993C-6879-B333-7103-6CF8090FCE65}"/>
                </a:ext>
              </a:extLst>
            </p:cNvPr>
            <p:cNvSpPr txBox="1"/>
            <p:nvPr/>
          </p:nvSpPr>
          <p:spPr>
            <a:xfrm>
              <a:off x="6940040" y="2911999"/>
              <a:ext cx="125867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endParaRPr kumimoji="1" lang="en-US" altLang="ja-JP" sz="800" dirty="0">
                <a:solidFill>
                  <a:srgbClr val="FF7B69"/>
                </a:solidFill>
                <a:latin typeface="ＭＳ Ｐゴシック" panose="020B0600070205080204" pitchFamily="50" charset="-128"/>
                <a:ea typeface="ＭＳ Ｐゴシック" panose="020B0600070205080204" pitchFamily="50" charset="-128"/>
              </a:endParaRPr>
            </a:p>
          </p:txBody>
        </p:sp>
        <p:sp>
          <p:nvSpPr>
            <p:cNvPr id="314" name="正方形/長方形 313">
              <a:extLst>
                <a:ext uri="{FF2B5EF4-FFF2-40B4-BE49-F238E27FC236}">
                  <a16:creationId xmlns:a16="http://schemas.microsoft.com/office/drawing/2014/main" id="{27D90122-A5D6-67A7-7521-0085CD4168D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5" name="テキスト ボックス 314">
              <a:extLst>
                <a:ext uri="{FF2B5EF4-FFF2-40B4-BE49-F238E27FC236}">
                  <a16:creationId xmlns:a16="http://schemas.microsoft.com/office/drawing/2014/main" id="{67D5190A-CEC5-4695-EA07-5011952CFF68}"/>
                </a:ext>
              </a:extLst>
            </p:cNvPr>
            <p:cNvSpPr txBox="1"/>
            <p:nvPr/>
          </p:nvSpPr>
          <p:spPr>
            <a:xfrm>
              <a:off x="6799950" y="212533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316" name="テキスト ボックス 315">
              <a:extLst>
                <a:ext uri="{FF2B5EF4-FFF2-40B4-BE49-F238E27FC236}">
                  <a16:creationId xmlns:a16="http://schemas.microsoft.com/office/drawing/2014/main" id="{79F6B773-4FC4-9A4E-BCFA-09BF61DE4AB4}"/>
                </a:ext>
              </a:extLst>
            </p:cNvPr>
            <p:cNvSpPr txBox="1"/>
            <p:nvPr/>
          </p:nvSpPr>
          <p:spPr>
            <a:xfrm>
              <a:off x="6797494" y="22979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sp>
        <p:nvSpPr>
          <p:cNvPr id="333" name="テキスト ボックス 332">
            <a:extLst>
              <a:ext uri="{FF2B5EF4-FFF2-40B4-BE49-F238E27FC236}">
                <a16:creationId xmlns:a16="http://schemas.microsoft.com/office/drawing/2014/main" id="{14F330E2-A806-A983-C615-C249850B2C0E}"/>
              </a:ext>
            </a:extLst>
          </p:cNvPr>
          <p:cNvSpPr txBox="1"/>
          <p:nvPr/>
        </p:nvSpPr>
        <p:spPr>
          <a:xfrm>
            <a:off x="4196970" y="7392233"/>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35" name="テキスト ボックス 334">
            <a:extLst>
              <a:ext uri="{FF2B5EF4-FFF2-40B4-BE49-F238E27FC236}">
                <a16:creationId xmlns:a16="http://schemas.microsoft.com/office/drawing/2014/main" id="{7244210A-9498-67AD-AE96-11DC64573618}"/>
              </a:ext>
            </a:extLst>
          </p:cNvPr>
          <p:cNvSpPr txBox="1"/>
          <p:nvPr/>
        </p:nvSpPr>
        <p:spPr>
          <a:xfrm>
            <a:off x="4198489" y="5932505"/>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37" name="テキスト ボックス 336">
            <a:extLst>
              <a:ext uri="{FF2B5EF4-FFF2-40B4-BE49-F238E27FC236}">
                <a16:creationId xmlns:a16="http://schemas.microsoft.com/office/drawing/2014/main" id="{7E0E18B6-E889-B15D-0EEE-6B150F4EFE1D}"/>
              </a:ext>
            </a:extLst>
          </p:cNvPr>
          <p:cNvSpPr txBox="1"/>
          <p:nvPr/>
        </p:nvSpPr>
        <p:spPr>
          <a:xfrm>
            <a:off x="4198115" y="4475777"/>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45" name="右中かっこ 344">
            <a:extLst>
              <a:ext uri="{FF2B5EF4-FFF2-40B4-BE49-F238E27FC236}">
                <a16:creationId xmlns:a16="http://schemas.microsoft.com/office/drawing/2014/main" id="{521AC74A-BC35-F12D-DCC0-DB4DFF4DF937}"/>
              </a:ext>
            </a:extLst>
          </p:cNvPr>
          <p:cNvSpPr/>
          <p:nvPr/>
        </p:nvSpPr>
        <p:spPr>
          <a:xfrm>
            <a:off x="6600876" y="2763774"/>
            <a:ext cx="304801" cy="487930"/>
          </a:xfrm>
          <a:prstGeom prst="rightBrace">
            <a:avLst>
              <a:gd name="adj1" fmla="val 13675"/>
              <a:gd name="adj2" fmla="val 50000"/>
            </a:avLst>
          </a:prstGeom>
          <a:ln w="9525">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6" name="テキスト ボックス 345">
            <a:extLst>
              <a:ext uri="{FF2B5EF4-FFF2-40B4-BE49-F238E27FC236}">
                <a16:creationId xmlns:a16="http://schemas.microsoft.com/office/drawing/2014/main" id="{65594D56-E0EC-2CC6-6F24-E63BEB248A6E}"/>
              </a:ext>
            </a:extLst>
          </p:cNvPr>
          <p:cNvSpPr txBox="1"/>
          <p:nvPr/>
        </p:nvSpPr>
        <p:spPr>
          <a:xfrm>
            <a:off x="6922351" y="2666922"/>
            <a:ext cx="269304" cy="6087564"/>
          </a:xfrm>
          <a:prstGeom prst="rect">
            <a:avLst/>
          </a:prstGeom>
          <a:noFill/>
        </p:spPr>
        <p:txBody>
          <a:bodyPr vert="eaVert" wrap="none" rtlCol="0">
            <a:spAutoFit/>
          </a:bodyPr>
          <a:lstStyle/>
          <a:p>
            <a:r>
              <a:rPr kumimoji="1" lang="ja-JP" altLang="en-US" sz="550" dirty="0"/>
              <a:t>この箇所、そして、いわゆる住基４情報や名簿情報などは、市町村で事前に埋めておくと、本人や関係者が考える手がかりになり、作成しやすくなるとともに、避難の可能性が高まります。</a:t>
            </a:r>
          </a:p>
        </p:txBody>
      </p:sp>
      <p:sp>
        <p:nvSpPr>
          <p:cNvPr id="347" name="正方形/長方形 346">
            <a:extLst>
              <a:ext uri="{FF2B5EF4-FFF2-40B4-BE49-F238E27FC236}">
                <a16:creationId xmlns:a16="http://schemas.microsoft.com/office/drawing/2014/main" id="{7D112FA7-2F40-2D96-EAA3-5ED273F75D80}"/>
              </a:ext>
            </a:extLst>
          </p:cNvPr>
          <p:cNvSpPr/>
          <p:nvPr/>
        </p:nvSpPr>
        <p:spPr>
          <a:xfrm>
            <a:off x="2853178" y="3090652"/>
            <a:ext cx="2846976" cy="188305"/>
          </a:xfrm>
          <a:prstGeom prst="rect">
            <a:avLst/>
          </a:prstGeom>
          <a:solidFill>
            <a:srgbClr val="00A44A"/>
          </a:solidFill>
          <a:ln w="19050">
            <a:solidFill>
              <a:srgbClr val="00A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958A657E-0DB7-CFE8-2F0F-B09CFF28E0EB}"/>
              </a:ext>
            </a:extLst>
          </p:cNvPr>
          <p:cNvSpPr txBox="1"/>
          <p:nvPr/>
        </p:nvSpPr>
        <p:spPr>
          <a:xfrm>
            <a:off x="3951547" y="6429420"/>
            <a:ext cx="351378" cy="292388"/>
          </a:xfrm>
          <a:prstGeom prst="rect">
            <a:avLst/>
          </a:prstGeom>
          <a:noFill/>
        </p:spPr>
        <p:txBody>
          <a:bodyPr wrap="none" rtlCol="0">
            <a:spAutoFit/>
          </a:bodyPr>
          <a:lstStyle/>
          <a:p>
            <a:r>
              <a:rPr kumimoji="1" lang="ja-JP" altLang="en-US" sz="1300" b="1" dirty="0"/>
              <a:t>✔</a:t>
            </a:r>
          </a:p>
        </p:txBody>
      </p:sp>
      <p:sp>
        <p:nvSpPr>
          <p:cNvPr id="88" name="テキスト ボックス 87">
            <a:extLst>
              <a:ext uri="{FF2B5EF4-FFF2-40B4-BE49-F238E27FC236}">
                <a16:creationId xmlns:a16="http://schemas.microsoft.com/office/drawing/2014/main" id="{6E4D38D5-A443-BEE0-318D-E4899A96451A}"/>
              </a:ext>
            </a:extLst>
          </p:cNvPr>
          <p:cNvSpPr txBox="1"/>
          <p:nvPr/>
        </p:nvSpPr>
        <p:spPr>
          <a:xfrm>
            <a:off x="5122669" y="574778"/>
            <a:ext cx="1887209" cy="169277"/>
          </a:xfrm>
          <a:prstGeom prst="rect">
            <a:avLst/>
          </a:prstGeom>
          <a:noFill/>
        </p:spPr>
        <p:txBody>
          <a:bodyPr wrap="square">
            <a:spAutoFit/>
          </a:bodyPr>
          <a:lstStyle/>
          <a:p>
            <a:pPr algn="r"/>
            <a:r>
              <a:rPr lang="ja-JP" altLang="en-US" sz="500" dirty="0">
                <a:solidFill>
                  <a:schemeClr val="tx1">
                    <a:lumMod val="50000"/>
                    <a:lumOff val="50000"/>
                  </a:schemeClr>
                </a:solidFill>
                <a:latin typeface="HG丸ｺﾞｼｯｸM-PRO" panose="020F0600000000000000" pitchFamily="50" charset="-128"/>
                <a:ea typeface="HG丸ｺﾞｼｯｸM-PRO" panose="020F0600000000000000" pitchFamily="50" charset="-128"/>
              </a:rPr>
              <a:t>必要に応じて欄外や裏面を活用して差し支え</a:t>
            </a:r>
            <a:r>
              <a:rPr lang="ja-JP" altLang="en-US" sz="500">
                <a:solidFill>
                  <a:schemeClr val="tx1">
                    <a:lumMod val="50000"/>
                    <a:lumOff val="50000"/>
                  </a:schemeClr>
                </a:solidFill>
                <a:latin typeface="HG丸ｺﾞｼｯｸM-PRO" panose="020F0600000000000000" pitchFamily="50" charset="-128"/>
                <a:ea typeface="HG丸ｺﾞｼｯｸM-PRO" panose="020F0600000000000000" pitchFamily="50" charset="-128"/>
              </a:rPr>
              <a:t>ありません。　　　　　　　　　　　　　　　　　　　　　　　　　　　　　　　　　　　　　　　　　　　　　　　　　　　　　　　　　　　　　　　　　　　　　　　　　　　　　　　　　　　　　　　　　　　　　　　　　　　　　　　　　　　　　　　　　　　　　　　　　　　　　　　　　　　　　　　　　　　　　　　　　　　　　　　　　　　　　　　　　　　　　</a:t>
            </a:r>
            <a:endParaRPr lang="ja-JP" altLang="en-US" sz="500" dirty="0">
              <a:solidFill>
                <a:schemeClr val="tx1">
                  <a:lumMod val="50000"/>
                  <a:lumOff val="50000"/>
                </a:schemeClr>
              </a:solidFill>
            </a:endParaRPr>
          </a:p>
        </p:txBody>
      </p:sp>
      <p:sp>
        <p:nvSpPr>
          <p:cNvPr id="106" name="テキスト ボックス 105">
            <a:extLst>
              <a:ext uri="{FF2B5EF4-FFF2-40B4-BE49-F238E27FC236}">
                <a16:creationId xmlns:a16="http://schemas.microsoft.com/office/drawing/2014/main" id="{8A3ADDF3-4C60-CC7B-2483-52D4C9ED733D}"/>
              </a:ext>
            </a:extLst>
          </p:cNvPr>
          <p:cNvSpPr txBox="1"/>
          <p:nvPr/>
        </p:nvSpPr>
        <p:spPr>
          <a:xfrm>
            <a:off x="5961810" y="10105418"/>
            <a:ext cx="882166" cy="193899"/>
          </a:xfrm>
          <a:prstGeom prst="rect">
            <a:avLst/>
          </a:prstGeom>
          <a:noFill/>
        </p:spPr>
        <p:txBody>
          <a:bodyPr wrap="square" lIns="0" tIns="0" rIns="0" bIns="0">
            <a:spAutoFit/>
          </a:bodyPr>
          <a:lstStyle/>
          <a:p>
            <a:pPr algn="dist"/>
            <a:r>
              <a:rPr lang="ja-JP" altLang="en-US" sz="630" dirty="0">
                <a:solidFill>
                  <a:srgbClr val="76ABDC"/>
                </a:solidFill>
                <a:latin typeface="HG丸ｺﾞｼｯｸM-PRO" panose="020F0600000000000000" pitchFamily="50" charset="-128"/>
                <a:ea typeface="HG丸ｺﾞｼｯｸM-PRO" panose="020F0600000000000000" pitchFamily="50" charset="-128"/>
              </a:rPr>
              <a:t>必要に応じて欄外や裏面を活用してください</a:t>
            </a:r>
            <a:endParaRPr lang="ja-JP" altLang="en-US" sz="630" dirty="0">
              <a:solidFill>
                <a:srgbClr val="76ABDC"/>
              </a:solidFill>
            </a:endParaRPr>
          </a:p>
        </p:txBody>
      </p:sp>
      <p:sp>
        <p:nvSpPr>
          <p:cNvPr id="126" name="テキスト ボックス 125">
            <a:extLst>
              <a:ext uri="{FF2B5EF4-FFF2-40B4-BE49-F238E27FC236}">
                <a16:creationId xmlns:a16="http://schemas.microsoft.com/office/drawing/2014/main" id="{30690DA4-46ED-E7B7-171B-02E6BF91B73B}"/>
              </a:ext>
            </a:extLst>
          </p:cNvPr>
          <p:cNvSpPr txBox="1"/>
          <p:nvPr/>
        </p:nvSpPr>
        <p:spPr>
          <a:xfrm>
            <a:off x="6858164" y="10197674"/>
            <a:ext cx="81240" cy="96950"/>
          </a:xfrm>
          <a:prstGeom prst="rect">
            <a:avLst/>
          </a:prstGeom>
          <a:noFill/>
        </p:spPr>
        <p:txBody>
          <a:bodyPr wrap="square" lIns="0" tIns="0" rIns="0" bIns="0">
            <a:spAutoFit/>
          </a:bodyPr>
          <a:lstStyle/>
          <a:p>
            <a:r>
              <a:rPr lang="ja-JP" altLang="en-US" sz="630" dirty="0">
                <a:solidFill>
                  <a:srgbClr val="76ABDC"/>
                </a:solidFill>
                <a:latin typeface="HG丸ｺﾞｼｯｸM-PRO" panose="020F0600000000000000" pitchFamily="50" charset="-128"/>
                <a:ea typeface="HG丸ｺﾞｼｯｸM-PRO" panose="020F0600000000000000" pitchFamily="50" charset="-128"/>
              </a:rPr>
              <a:t>。</a:t>
            </a:r>
            <a:endParaRPr lang="ja-JP" altLang="en-US" sz="630" dirty="0">
              <a:solidFill>
                <a:srgbClr val="76ABDC"/>
              </a:solidFill>
            </a:endParaRPr>
          </a:p>
        </p:txBody>
      </p:sp>
      <p:pic>
        <p:nvPicPr>
          <p:cNvPr id="219" name="Image 6">
            <a:extLst>
              <a:ext uri="{FF2B5EF4-FFF2-40B4-BE49-F238E27FC236}">
                <a16:creationId xmlns:a16="http://schemas.microsoft.com/office/drawing/2014/main" id="{151CEBA6-6DAB-49AD-255D-7A258097D7EF}"/>
              </a:ext>
            </a:extLst>
          </p:cNvPr>
          <p:cNvPicPr>
            <a:picLocks/>
          </p:cNvPicPr>
          <p:nvPr/>
        </p:nvPicPr>
        <p:blipFill>
          <a:blip r:embed="rId5" cstate="print"/>
          <a:stretch>
            <a:fillRect/>
          </a:stretch>
        </p:blipFill>
        <p:spPr>
          <a:xfrm>
            <a:off x="935097" y="3077060"/>
            <a:ext cx="199755" cy="214522"/>
          </a:xfrm>
          <a:prstGeom prst="rect">
            <a:avLst/>
          </a:prstGeom>
        </p:spPr>
      </p:pic>
      <p:sp>
        <p:nvSpPr>
          <p:cNvPr id="29" name="四角形: 角を丸くする 28">
            <a:extLst>
              <a:ext uri="{FF2B5EF4-FFF2-40B4-BE49-F238E27FC236}">
                <a16:creationId xmlns:a16="http://schemas.microsoft.com/office/drawing/2014/main" id="{3CD3786C-138C-137D-DE04-2CCD0EF244A0}"/>
              </a:ext>
            </a:extLst>
          </p:cNvPr>
          <p:cNvSpPr/>
          <p:nvPr/>
        </p:nvSpPr>
        <p:spPr>
          <a:xfrm>
            <a:off x="754771" y="1122596"/>
            <a:ext cx="6066827" cy="1583584"/>
          </a:xfrm>
          <a:prstGeom prst="roundRect">
            <a:avLst>
              <a:gd name="adj" fmla="val 7808"/>
            </a:avLst>
          </a:prstGeom>
          <a:solidFill>
            <a:schemeClr val="bg1"/>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EC8CB6F-52FB-53FA-A8AE-A7A0119F2797}"/>
              </a:ext>
            </a:extLst>
          </p:cNvPr>
          <p:cNvSpPr txBox="1"/>
          <p:nvPr/>
        </p:nvSpPr>
        <p:spPr>
          <a:xfrm>
            <a:off x="1000623" y="1517839"/>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　名</a:t>
            </a:r>
          </a:p>
        </p:txBody>
      </p:sp>
      <p:sp>
        <p:nvSpPr>
          <p:cNvPr id="4" name="テキスト ボックス 3">
            <a:extLst>
              <a:ext uri="{FF2B5EF4-FFF2-40B4-BE49-F238E27FC236}">
                <a16:creationId xmlns:a16="http://schemas.microsoft.com/office/drawing/2014/main" id="{52EE31C2-FE76-EFD7-35E3-391366440959}"/>
              </a:ext>
            </a:extLst>
          </p:cNvPr>
          <p:cNvSpPr txBox="1"/>
          <p:nvPr/>
        </p:nvSpPr>
        <p:spPr>
          <a:xfrm>
            <a:off x="1791343" y="1517839"/>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坂東　太郎</a:t>
            </a:r>
          </a:p>
        </p:txBody>
      </p:sp>
      <p:sp>
        <p:nvSpPr>
          <p:cNvPr id="5" name="テキスト ボックス 4">
            <a:extLst>
              <a:ext uri="{FF2B5EF4-FFF2-40B4-BE49-F238E27FC236}">
                <a16:creationId xmlns:a16="http://schemas.microsoft.com/office/drawing/2014/main" id="{E6274CD6-773C-929D-7BF0-7215D922764C}"/>
              </a:ext>
            </a:extLst>
          </p:cNvPr>
          <p:cNvSpPr txBox="1"/>
          <p:nvPr/>
        </p:nvSpPr>
        <p:spPr>
          <a:xfrm>
            <a:off x="889243" y="1879989"/>
            <a:ext cx="1210588"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r>
              <a:rPr kumimoji="1" lang="en-US" altLang="ja-JP" sz="1200" b="1" baseline="30000" dirty="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EB35F624-9D7D-F749-4610-77A744BCBC22}"/>
              </a:ext>
            </a:extLst>
          </p:cNvPr>
          <p:cNvSpPr txBox="1"/>
          <p:nvPr/>
        </p:nvSpPr>
        <p:spPr>
          <a:xfrm>
            <a:off x="2341081" y="1879989"/>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7" name="テキスト ボックス 6">
            <a:extLst>
              <a:ext uri="{FF2B5EF4-FFF2-40B4-BE49-F238E27FC236}">
                <a16:creationId xmlns:a16="http://schemas.microsoft.com/office/drawing/2014/main" id="{2738A60E-605E-17C9-322E-CD04867EDDD8}"/>
              </a:ext>
            </a:extLst>
          </p:cNvPr>
          <p:cNvSpPr txBox="1"/>
          <p:nvPr/>
        </p:nvSpPr>
        <p:spPr>
          <a:xfrm>
            <a:off x="4791407" y="1190580"/>
            <a:ext cx="187743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平成●●年●●月●●日</a:t>
            </a:r>
          </a:p>
        </p:txBody>
      </p:sp>
      <p:sp>
        <p:nvSpPr>
          <p:cNvPr id="8" name="テキスト ボックス 7">
            <a:extLst>
              <a:ext uri="{FF2B5EF4-FFF2-40B4-BE49-F238E27FC236}">
                <a16:creationId xmlns:a16="http://schemas.microsoft.com/office/drawing/2014/main" id="{207F24DE-A7DB-777A-4128-D6012ED1A897}"/>
              </a:ext>
            </a:extLst>
          </p:cNvPr>
          <p:cNvSpPr txBox="1"/>
          <p:nvPr/>
        </p:nvSpPr>
        <p:spPr>
          <a:xfrm>
            <a:off x="5241343" y="1500188"/>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男　　　女</a:t>
            </a:r>
          </a:p>
        </p:txBody>
      </p:sp>
      <p:sp>
        <p:nvSpPr>
          <p:cNvPr id="9" name="楕円 8">
            <a:extLst>
              <a:ext uri="{FF2B5EF4-FFF2-40B4-BE49-F238E27FC236}">
                <a16:creationId xmlns:a16="http://schemas.microsoft.com/office/drawing/2014/main" id="{11974989-EA92-2CC6-CBE5-8B0B89DCE1BC}"/>
              </a:ext>
            </a:extLst>
          </p:cNvPr>
          <p:cNvSpPr/>
          <p:nvPr/>
        </p:nvSpPr>
        <p:spPr>
          <a:xfrm>
            <a:off x="5305373" y="1554768"/>
            <a:ext cx="194236" cy="194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a:extLst>
              <a:ext uri="{FF2B5EF4-FFF2-40B4-BE49-F238E27FC236}">
                <a16:creationId xmlns:a16="http://schemas.microsoft.com/office/drawing/2014/main" id="{944F2356-2A3A-4E7C-B0B8-B58EA1D9E263}"/>
              </a:ext>
            </a:extLst>
          </p:cNvPr>
          <p:cNvSpPr txBox="1"/>
          <p:nvPr/>
        </p:nvSpPr>
        <p:spPr>
          <a:xfrm>
            <a:off x="889243" y="2187948"/>
            <a:ext cx="1415772" cy="461665"/>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電話番号その他の</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連絡先</a:t>
            </a:r>
          </a:p>
        </p:txBody>
      </p:sp>
      <p:sp>
        <p:nvSpPr>
          <p:cNvPr id="11" name="テキスト ボックス 10">
            <a:extLst>
              <a:ext uri="{FF2B5EF4-FFF2-40B4-BE49-F238E27FC236}">
                <a16:creationId xmlns:a16="http://schemas.microsoft.com/office/drawing/2014/main" id="{D8FB0424-113A-6B96-6949-F696F31E6910}"/>
              </a:ext>
            </a:extLst>
          </p:cNvPr>
          <p:cNvSpPr txBox="1"/>
          <p:nvPr/>
        </p:nvSpPr>
        <p:spPr>
          <a:xfrm>
            <a:off x="2341081" y="2243347"/>
            <a:ext cx="1992853" cy="354905"/>
          </a:xfrm>
          <a:prstGeom prst="rect">
            <a:avLst/>
          </a:prstGeom>
          <a:noFill/>
        </p:spPr>
        <p:txBody>
          <a:bodyPr wrap="none" tIns="0" bIns="0"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-1234</a:t>
            </a:r>
          </a:p>
          <a:p>
            <a:pPr>
              <a:lnSpc>
                <a:spcPts val="1500"/>
              </a:lnSpc>
            </a:pPr>
            <a:r>
              <a:rPr kumimoji="1" lang="en-US" altLang="ja-JP" sz="1200" dirty="0">
                <a:latin typeface="HG丸ｺﾞｼｯｸM-PRO" panose="020F0600000000000000" pitchFamily="50" charset="-128"/>
                <a:ea typeface="HG丸ｺﾞｼｯｸM-PRO" panose="020F0600000000000000" pitchFamily="50" charset="-128"/>
              </a:rPr>
              <a:t>abcdef@ghijklmail.ne.jp</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70029F89-5EF9-05D7-6488-59409CAE43C8}"/>
              </a:ext>
            </a:extLst>
          </p:cNvPr>
          <p:cNvSpPr/>
          <p:nvPr/>
        </p:nvSpPr>
        <p:spPr>
          <a:xfrm>
            <a:off x="925799" y="1528018"/>
            <a:ext cx="795586" cy="25590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6DB50A3-CBA0-8E16-0F33-BD4999D48352}"/>
              </a:ext>
            </a:extLst>
          </p:cNvPr>
          <p:cNvSpPr/>
          <p:nvPr/>
        </p:nvSpPr>
        <p:spPr>
          <a:xfrm>
            <a:off x="1778011" y="1524689"/>
            <a:ext cx="1400799" cy="25923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F0BAFC5-0C80-0E8B-9C9A-CE90FEA3320A}"/>
              </a:ext>
            </a:extLst>
          </p:cNvPr>
          <p:cNvSpPr txBox="1"/>
          <p:nvPr/>
        </p:nvSpPr>
        <p:spPr>
          <a:xfrm>
            <a:off x="925798" y="1190296"/>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16" name="テキスト ボックス 15">
            <a:extLst>
              <a:ext uri="{FF2B5EF4-FFF2-40B4-BE49-F238E27FC236}">
                <a16:creationId xmlns:a16="http://schemas.microsoft.com/office/drawing/2014/main" id="{36B6FAFD-A4E6-F77C-253F-6D75FDFB71F1}"/>
              </a:ext>
            </a:extLst>
          </p:cNvPr>
          <p:cNvSpPr txBox="1"/>
          <p:nvPr/>
        </p:nvSpPr>
        <p:spPr>
          <a:xfrm>
            <a:off x="1800495" y="1190296"/>
            <a:ext cx="1313180" cy="246221"/>
          </a:xfrm>
          <a:prstGeom prst="rect">
            <a:avLst/>
          </a:prstGeom>
          <a:noFill/>
        </p:spPr>
        <p:txBody>
          <a:bodyPr wrap="non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ばんどう　たろう</a:t>
            </a:r>
          </a:p>
        </p:txBody>
      </p:sp>
      <p:sp>
        <p:nvSpPr>
          <p:cNvPr id="17" name="正方形/長方形 16">
            <a:extLst>
              <a:ext uri="{FF2B5EF4-FFF2-40B4-BE49-F238E27FC236}">
                <a16:creationId xmlns:a16="http://schemas.microsoft.com/office/drawing/2014/main" id="{231FF155-78E8-0FCE-603C-73D927AF8BC6}"/>
              </a:ext>
            </a:extLst>
          </p:cNvPr>
          <p:cNvSpPr/>
          <p:nvPr/>
        </p:nvSpPr>
        <p:spPr>
          <a:xfrm>
            <a:off x="925798" y="1203776"/>
            <a:ext cx="795587" cy="25987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79596A8-5ADB-8FE2-D646-A600973BE4C6}"/>
              </a:ext>
            </a:extLst>
          </p:cNvPr>
          <p:cNvSpPr/>
          <p:nvPr/>
        </p:nvSpPr>
        <p:spPr>
          <a:xfrm>
            <a:off x="1778011" y="1200447"/>
            <a:ext cx="1400799" cy="26643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E6BC402-AF82-5AFF-DB25-85BF5A086E7C}"/>
              </a:ext>
            </a:extLst>
          </p:cNvPr>
          <p:cNvSpPr txBox="1"/>
          <p:nvPr/>
        </p:nvSpPr>
        <p:spPr>
          <a:xfrm>
            <a:off x="3917550" y="1190580"/>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生年月日</a:t>
            </a:r>
          </a:p>
        </p:txBody>
      </p:sp>
      <p:sp>
        <p:nvSpPr>
          <p:cNvPr id="20" name="正方形/長方形 19">
            <a:extLst>
              <a:ext uri="{FF2B5EF4-FFF2-40B4-BE49-F238E27FC236}">
                <a16:creationId xmlns:a16="http://schemas.microsoft.com/office/drawing/2014/main" id="{E6B98DDB-59A5-4CF8-9D54-51F95E30525B}"/>
              </a:ext>
            </a:extLst>
          </p:cNvPr>
          <p:cNvSpPr/>
          <p:nvPr/>
        </p:nvSpPr>
        <p:spPr>
          <a:xfrm>
            <a:off x="3917551" y="1203775"/>
            <a:ext cx="795586" cy="262969"/>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8F77E4-BEDF-A9EF-531F-2AF288DB1F57}"/>
              </a:ext>
            </a:extLst>
          </p:cNvPr>
          <p:cNvSpPr/>
          <p:nvPr/>
        </p:nvSpPr>
        <p:spPr>
          <a:xfrm>
            <a:off x="4769763" y="1200447"/>
            <a:ext cx="1899081" cy="26629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A72D896-9B7C-A6C3-A126-150BB5CE4932}"/>
              </a:ext>
            </a:extLst>
          </p:cNvPr>
          <p:cNvSpPr txBox="1"/>
          <p:nvPr/>
        </p:nvSpPr>
        <p:spPr>
          <a:xfrm>
            <a:off x="3996345" y="1506434"/>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性　別</a:t>
            </a:r>
          </a:p>
        </p:txBody>
      </p:sp>
      <p:sp>
        <p:nvSpPr>
          <p:cNvPr id="23" name="正方形/長方形 22">
            <a:extLst>
              <a:ext uri="{FF2B5EF4-FFF2-40B4-BE49-F238E27FC236}">
                <a16:creationId xmlns:a16="http://schemas.microsoft.com/office/drawing/2014/main" id="{4417038C-7EDB-E61D-D040-301D5CDF01AA}"/>
              </a:ext>
            </a:extLst>
          </p:cNvPr>
          <p:cNvSpPr/>
          <p:nvPr/>
        </p:nvSpPr>
        <p:spPr>
          <a:xfrm>
            <a:off x="3917550" y="1524556"/>
            <a:ext cx="795587" cy="2588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FAA7377-328C-DC51-1BD0-7D62CB9D37F3}"/>
              </a:ext>
            </a:extLst>
          </p:cNvPr>
          <p:cNvSpPr/>
          <p:nvPr/>
        </p:nvSpPr>
        <p:spPr>
          <a:xfrm>
            <a:off x="4769763" y="1522563"/>
            <a:ext cx="1899081" cy="25874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F2CB2C6-336F-8BE9-BCD5-3DE9E8E66854}"/>
              </a:ext>
            </a:extLst>
          </p:cNvPr>
          <p:cNvSpPr/>
          <p:nvPr/>
        </p:nvSpPr>
        <p:spPr>
          <a:xfrm>
            <a:off x="926987" y="1889715"/>
            <a:ext cx="1340407" cy="264715"/>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30F5FD4-7C64-EEF4-8EF6-52E60371C484}"/>
              </a:ext>
            </a:extLst>
          </p:cNvPr>
          <p:cNvSpPr/>
          <p:nvPr/>
        </p:nvSpPr>
        <p:spPr>
          <a:xfrm>
            <a:off x="926987" y="2221800"/>
            <a:ext cx="1340407" cy="404985"/>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ED5E63C-D442-3C4A-2F53-708E1599F6A7}"/>
              </a:ext>
            </a:extLst>
          </p:cNvPr>
          <p:cNvSpPr/>
          <p:nvPr/>
        </p:nvSpPr>
        <p:spPr>
          <a:xfrm>
            <a:off x="2321913" y="1887500"/>
            <a:ext cx="2242249" cy="26691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DE4B641-6F10-5F6E-0E1B-D09C45FEA7E3}"/>
              </a:ext>
            </a:extLst>
          </p:cNvPr>
          <p:cNvSpPr/>
          <p:nvPr/>
        </p:nvSpPr>
        <p:spPr>
          <a:xfrm>
            <a:off x="2322092" y="2219369"/>
            <a:ext cx="2238873" cy="40650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894363A-8246-E7B9-080D-6757E81C3384}"/>
              </a:ext>
            </a:extLst>
          </p:cNvPr>
          <p:cNvSpPr/>
          <p:nvPr/>
        </p:nvSpPr>
        <p:spPr>
          <a:xfrm>
            <a:off x="4618681" y="1896633"/>
            <a:ext cx="2046541" cy="2477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746F32D-D8CE-7942-B8ED-875EF58B2F74}"/>
              </a:ext>
            </a:extLst>
          </p:cNvPr>
          <p:cNvSpPr/>
          <p:nvPr/>
        </p:nvSpPr>
        <p:spPr>
          <a:xfrm>
            <a:off x="4618681" y="1886872"/>
            <a:ext cx="2048941" cy="73673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19A706B-EE3A-4C92-D879-E50CDAB9C68F}"/>
              </a:ext>
            </a:extLst>
          </p:cNvPr>
          <p:cNvPicPr>
            <a:picLocks noChangeAspect="1"/>
          </p:cNvPicPr>
          <p:nvPr/>
        </p:nvPicPr>
        <p:blipFill rotWithShape="1">
          <a:blip r:embed="rId6"/>
          <a:srcRect l="2987" t="17012" r="10616" b="17926"/>
          <a:stretch/>
        </p:blipFill>
        <p:spPr>
          <a:xfrm>
            <a:off x="4644632" y="1935995"/>
            <a:ext cx="1994865" cy="210205"/>
          </a:xfrm>
          <a:prstGeom prst="rect">
            <a:avLst/>
          </a:prstGeom>
        </p:spPr>
      </p:pic>
      <p:grpSp>
        <p:nvGrpSpPr>
          <p:cNvPr id="50" name="グループ化 49">
            <a:extLst>
              <a:ext uri="{FF2B5EF4-FFF2-40B4-BE49-F238E27FC236}">
                <a16:creationId xmlns:a16="http://schemas.microsoft.com/office/drawing/2014/main" id="{C0D708B5-8061-C4DD-D04A-272944CF99AE}"/>
              </a:ext>
            </a:extLst>
          </p:cNvPr>
          <p:cNvGrpSpPr/>
          <p:nvPr/>
        </p:nvGrpSpPr>
        <p:grpSpPr>
          <a:xfrm>
            <a:off x="3235436" y="1200448"/>
            <a:ext cx="608476" cy="643685"/>
            <a:chOff x="9110583" y="752565"/>
            <a:chExt cx="608476" cy="643685"/>
          </a:xfrm>
        </p:grpSpPr>
        <p:sp>
          <p:nvSpPr>
            <p:cNvPr id="51" name="正方形/長方形 50">
              <a:extLst>
                <a:ext uri="{FF2B5EF4-FFF2-40B4-BE49-F238E27FC236}">
                  <a16:creationId xmlns:a16="http://schemas.microsoft.com/office/drawing/2014/main" id="{57A178EE-D1EC-AFB0-A326-5B88ED0523CF}"/>
                </a:ext>
              </a:extLst>
            </p:cNvPr>
            <p:cNvSpPr/>
            <p:nvPr/>
          </p:nvSpPr>
          <p:spPr>
            <a:xfrm>
              <a:off x="9110583" y="760993"/>
              <a:ext cx="601980" cy="4086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02489B7-B4EF-F1D6-24FB-C10F73A2CBD7}"/>
                </a:ext>
              </a:extLst>
            </p:cNvPr>
            <p:cNvSpPr/>
            <p:nvPr/>
          </p:nvSpPr>
          <p:spPr>
            <a:xfrm>
              <a:off x="9110583" y="752565"/>
              <a:ext cx="602686" cy="5834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C956FEC-6EF3-2770-B18C-839A98FC5A18}"/>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54" name="テキスト ボックス 53">
              <a:extLst>
                <a:ext uri="{FF2B5EF4-FFF2-40B4-BE49-F238E27FC236}">
                  <a16:creationId xmlns:a16="http://schemas.microsoft.com/office/drawing/2014/main" id="{E68032F2-8E61-4194-BEDA-541B3CA66E26}"/>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sp>
        <p:nvSpPr>
          <p:cNvPr id="12" name="テキスト ボックス 11">
            <a:extLst>
              <a:ext uri="{FF2B5EF4-FFF2-40B4-BE49-F238E27FC236}">
                <a16:creationId xmlns:a16="http://schemas.microsoft.com/office/drawing/2014/main" id="{29BD2A8D-3C2E-BD2B-E023-6C5671921E2D}"/>
              </a:ext>
            </a:extLst>
          </p:cNvPr>
          <p:cNvSpPr txBox="1"/>
          <p:nvPr/>
        </p:nvSpPr>
        <p:spPr>
          <a:xfrm>
            <a:off x="4623074" y="2152223"/>
            <a:ext cx="2099067"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聞こえを支援していただけると避難できるようになります。</a:t>
            </a:r>
          </a:p>
        </p:txBody>
      </p:sp>
      <p:sp>
        <p:nvSpPr>
          <p:cNvPr id="338" name="テキスト ボックス 337">
            <a:extLst>
              <a:ext uri="{FF2B5EF4-FFF2-40B4-BE49-F238E27FC236}">
                <a16:creationId xmlns:a16="http://schemas.microsoft.com/office/drawing/2014/main" id="{8F8C77B5-5BD5-20BD-684F-B374526B392E}"/>
              </a:ext>
            </a:extLst>
          </p:cNvPr>
          <p:cNvSpPr txBox="1"/>
          <p:nvPr/>
        </p:nvSpPr>
        <p:spPr>
          <a:xfrm>
            <a:off x="758609" y="2724027"/>
            <a:ext cx="6095703" cy="778281"/>
          </a:xfrm>
          <a:prstGeom prst="rect">
            <a:avLst/>
          </a:prstGeom>
          <a:noFill/>
          <a:effectLst/>
        </p:spPr>
        <p:txBody>
          <a:bodyPr wrap="square" lIns="36000" tIns="36000" rIns="0" bIns="36000" rtlCol="0">
            <a:spAutoFit/>
          </a:bodyPr>
          <a:lstStyle/>
          <a:p>
            <a:pPr>
              <a:lnSpc>
                <a:spcPts val="1100"/>
              </a:lnSpc>
            </a:pP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この場所（住所又は居所）での</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dirty="0">
                <a:latin typeface="HG丸ｺﾞｼｯｸM-PRO" panose="020F0600000000000000" pitchFamily="50" charset="-128"/>
                <a:ea typeface="HG丸ｺﾞｼｯｸM-PRO" panose="020F0600000000000000" pitchFamily="50" charset="-128"/>
              </a:rPr>
              <a:t>　災害リスクは次のとおりです。</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b="1" dirty="0">
                <a:latin typeface="HG丸ｺﾞｼｯｸM-PRO" panose="020F0600000000000000" pitchFamily="50" charset="-128"/>
                <a:ea typeface="HG丸ｺﾞｼｯｸM-PRO" panose="020F0600000000000000" pitchFamily="50" charset="-128"/>
              </a:rPr>
              <a:t>　　  最寄りの避難できる場所</a:t>
            </a:r>
            <a:r>
              <a:rPr kumimoji="1" lang="ja-JP" altLang="en-US" sz="1050" dirty="0">
                <a:latin typeface="HG丸ｺﾞｼｯｸM-PRO" panose="020F0600000000000000" pitchFamily="50" charset="-128"/>
                <a:ea typeface="HG丸ｺﾞｼｯｸM-PRO" panose="020F0600000000000000" pitchFamily="50" charset="-128"/>
              </a:rPr>
              <a:t>は、</a:t>
            </a: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土砂災害の場合は●●園、高潮の場合は●●館 </a:t>
            </a:r>
            <a:r>
              <a:rPr kumimoji="1" lang="ja-JP" altLang="en-US" sz="1050" dirty="0">
                <a:latin typeface="HG丸ｺﾞｼｯｸM-PRO" panose="020F0600000000000000" pitchFamily="50" charset="-128"/>
                <a:ea typeface="HG丸ｺﾞｼｯｸM-PRO" panose="020F0600000000000000" pitchFamily="50" charset="-128"/>
              </a:rPr>
              <a:t>です。</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b="1" dirty="0">
                <a:latin typeface="HG丸ｺﾞｼｯｸM-PRO" panose="020F0600000000000000" pitchFamily="50" charset="-128"/>
                <a:ea typeface="HG丸ｺﾞｼｯｸM-PRO" panose="020F0600000000000000" pitchFamily="50" charset="-128"/>
              </a:rPr>
              <a:t>　</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b="1" dirty="0">
                <a:latin typeface="HG丸ｺﾞｼｯｸM-PRO" panose="020F0600000000000000" pitchFamily="50" charset="-128"/>
                <a:ea typeface="HG丸ｺﾞｼｯｸM-PRO" panose="020F0600000000000000" pitchFamily="50" charset="-128"/>
              </a:rPr>
              <a:t>警戒レベル３高齢者等避難</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津波の場合は</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b="1" dirty="0">
                <a:latin typeface="HG丸ｺﾞｼｯｸM-PRO" panose="020F0600000000000000" pitchFamily="50" charset="-128"/>
                <a:ea typeface="HG丸ｺﾞｼｯｸM-PRO" panose="020F0600000000000000" pitchFamily="50" charset="-128"/>
              </a:rPr>
              <a:t>避難指示</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が発令されたら</a:t>
            </a:r>
            <a:r>
              <a:rPr kumimoji="1" lang="ja-JP" altLang="en-US" sz="1050" b="1" dirty="0">
                <a:latin typeface="HG丸ｺﾞｼｯｸM-PRO" panose="020F0600000000000000" pitchFamily="50" charset="-128"/>
                <a:ea typeface="HG丸ｺﾞｼｯｸM-PRO" panose="020F0600000000000000" pitchFamily="50" charset="-128"/>
              </a:rPr>
              <a:t>すぐに安全な場所に避難！</a:t>
            </a:r>
          </a:p>
        </p:txBody>
      </p:sp>
      <p:grpSp>
        <p:nvGrpSpPr>
          <p:cNvPr id="224" name="グループ化 223">
            <a:extLst>
              <a:ext uri="{FF2B5EF4-FFF2-40B4-BE49-F238E27FC236}">
                <a16:creationId xmlns:a16="http://schemas.microsoft.com/office/drawing/2014/main" id="{6AB39C6C-B802-2BD7-0DC6-F0CE8F10B601}"/>
              </a:ext>
            </a:extLst>
          </p:cNvPr>
          <p:cNvGrpSpPr/>
          <p:nvPr/>
        </p:nvGrpSpPr>
        <p:grpSpPr>
          <a:xfrm>
            <a:off x="2833069" y="2709089"/>
            <a:ext cx="3823058" cy="354201"/>
            <a:chOff x="2833069" y="2709089"/>
            <a:chExt cx="3823058" cy="354201"/>
          </a:xfrm>
        </p:grpSpPr>
        <p:grpSp>
          <p:nvGrpSpPr>
            <p:cNvPr id="222" name="グループ化 221">
              <a:extLst>
                <a:ext uri="{FF2B5EF4-FFF2-40B4-BE49-F238E27FC236}">
                  <a16:creationId xmlns:a16="http://schemas.microsoft.com/office/drawing/2014/main" id="{FCC75832-9F1E-E0C9-B460-187E72760224}"/>
                </a:ext>
              </a:extLst>
            </p:cNvPr>
            <p:cNvGrpSpPr/>
            <p:nvPr/>
          </p:nvGrpSpPr>
          <p:grpSpPr>
            <a:xfrm>
              <a:off x="4039574" y="2724174"/>
              <a:ext cx="806129" cy="337137"/>
              <a:chOff x="4039574" y="2724174"/>
              <a:chExt cx="806129" cy="337137"/>
            </a:xfrm>
          </p:grpSpPr>
          <p:sp>
            <p:nvSpPr>
              <p:cNvPr id="340" name="正方形/長方形 339">
                <a:extLst>
                  <a:ext uri="{FF2B5EF4-FFF2-40B4-BE49-F238E27FC236}">
                    <a16:creationId xmlns:a16="http://schemas.microsoft.com/office/drawing/2014/main" id="{65E3452A-2849-6B8B-7A03-8F35BCA37A25}"/>
                  </a:ext>
                </a:extLst>
              </p:cNvPr>
              <p:cNvSpPr/>
              <p:nvPr/>
            </p:nvSpPr>
            <p:spPr>
              <a:xfrm>
                <a:off x="4381395" y="2777846"/>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99" name="テキスト ボックス 198">
                <a:extLst>
                  <a:ext uri="{FF2B5EF4-FFF2-40B4-BE49-F238E27FC236}">
                    <a16:creationId xmlns:a16="http://schemas.microsoft.com/office/drawing/2014/main" id="{24ABD70A-D3F0-4FD8-04C6-B03261F22EF9}"/>
                  </a:ext>
                </a:extLst>
              </p:cNvPr>
              <p:cNvSpPr txBox="1"/>
              <p:nvPr/>
            </p:nvSpPr>
            <p:spPr>
              <a:xfrm>
                <a:off x="4374008" y="2920505"/>
                <a:ext cx="394629" cy="124767"/>
              </a:xfrm>
              <a:prstGeom prst="rect">
                <a:avLst/>
              </a:prstGeom>
              <a:solidFill>
                <a:srgbClr val="F7F5A9"/>
              </a:solidFill>
              <a:ln w="6350">
                <a:solidFill>
                  <a:schemeClr val="bg1">
                    <a:lumMod val="75000"/>
                  </a:schemeClr>
                </a:solidFill>
              </a:ln>
              <a:effectLst/>
            </p:spPr>
            <p:txBody>
              <a:bodyPr wrap="none" lIns="36000" tIns="0" rIns="36000" bIns="0" rtlCol="0" anchor="ctr" anchorCtr="0">
                <a:noAutofit/>
              </a:bodyPr>
              <a:lstStyle/>
              <a:p>
                <a:pPr algn="ctr"/>
                <a:r>
                  <a:rPr kumimoji="1" lang="ja-JP" altLang="en-US" sz="8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rPr>
                  <a:t>－</a:t>
                </a:r>
              </a:p>
            </p:txBody>
          </p:sp>
          <p:pic>
            <p:nvPicPr>
              <p:cNvPr id="197" name="Image 4">
                <a:extLst>
                  <a:ext uri="{FF2B5EF4-FFF2-40B4-BE49-F238E27FC236}">
                    <a16:creationId xmlns:a16="http://schemas.microsoft.com/office/drawing/2014/main" id="{79758322-61E6-A5B9-4A1B-9999D30D2EAF}"/>
                  </a:ext>
                </a:extLst>
              </p:cNvPr>
              <p:cNvPicPr>
                <a:picLocks/>
              </p:cNvPicPr>
              <p:nvPr/>
            </p:nvPicPr>
            <p:blipFill rotWithShape="1">
              <a:blip r:embed="rId7" cstate="print"/>
              <a:srcRect t="1438"/>
              <a:stretch/>
            </p:blipFill>
            <p:spPr>
              <a:xfrm>
                <a:off x="4039574" y="2765977"/>
                <a:ext cx="302171" cy="295334"/>
              </a:xfrm>
              <a:prstGeom prst="rect">
                <a:avLst/>
              </a:prstGeom>
            </p:spPr>
          </p:pic>
          <p:sp>
            <p:nvSpPr>
              <p:cNvPr id="200" name="テキスト ボックス 199">
                <a:extLst>
                  <a:ext uri="{FF2B5EF4-FFF2-40B4-BE49-F238E27FC236}">
                    <a16:creationId xmlns:a16="http://schemas.microsoft.com/office/drawing/2014/main" id="{87338B41-74EC-4331-69F4-B87416D3F005}"/>
                  </a:ext>
                </a:extLst>
              </p:cNvPr>
              <p:cNvSpPr txBox="1"/>
              <p:nvPr/>
            </p:nvSpPr>
            <p:spPr>
              <a:xfrm>
                <a:off x="4477770" y="2724174"/>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洪水</a:t>
                </a:r>
              </a:p>
            </p:txBody>
          </p:sp>
        </p:grpSp>
        <p:grpSp>
          <p:nvGrpSpPr>
            <p:cNvPr id="221" name="グループ化 220">
              <a:extLst>
                <a:ext uri="{FF2B5EF4-FFF2-40B4-BE49-F238E27FC236}">
                  <a16:creationId xmlns:a16="http://schemas.microsoft.com/office/drawing/2014/main" id="{79B1EF3B-3AA0-2903-5781-C1BBDE51D460}"/>
                </a:ext>
              </a:extLst>
            </p:cNvPr>
            <p:cNvGrpSpPr/>
            <p:nvPr/>
          </p:nvGrpSpPr>
          <p:grpSpPr>
            <a:xfrm>
              <a:off x="4948667" y="2709089"/>
              <a:ext cx="806211" cy="354201"/>
              <a:chOff x="4948667" y="2709089"/>
              <a:chExt cx="806211" cy="354201"/>
            </a:xfrm>
          </p:grpSpPr>
          <p:sp>
            <p:nvSpPr>
              <p:cNvPr id="341" name="正方形/長方形 340">
                <a:extLst>
                  <a:ext uri="{FF2B5EF4-FFF2-40B4-BE49-F238E27FC236}">
                    <a16:creationId xmlns:a16="http://schemas.microsoft.com/office/drawing/2014/main" id="{5CE7228F-3BDD-A2C3-F3B1-C55B85F46906}"/>
                  </a:ext>
                </a:extLst>
              </p:cNvPr>
              <p:cNvSpPr/>
              <p:nvPr/>
            </p:nvSpPr>
            <p:spPr>
              <a:xfrm>
                <a:off x="5282382"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44" name="テキスト ボックス 343">
                <a:extLst>
                  <a:ext uri="{FF2B5EF4-FFF2-40B4-BE49-F238E27FC236}">
                    <a16:creationId xmlns:a16="http://schemas.microsoft.com/office/drawing/2014/main" id="{02D21987-1A27-5083-49F4-1766C014AABC}"/>
                  </a:ext>
                </a:extLst>
              </p:cNvPr>
              <p:cNvSpPr txBox="1"/>
              <p:nvPr/>
            </p:nvSpPr>
            <p:spPr>
              <a:xfrm>
                <a:off x="5269956" y="2709089"/>
                <a:ext cx="133050" cy="200055"/>
              </a:xfrm>
              <a:prstGeom prst="rect">
                <a:avLst/>
              </a:prstGeom>
              <a:noFill/>
            </p:spPr>
            <p:txBody>
              <a:bodyPr wrap="none" lIns="0" tIns="0" rIns="0" bIns="0" rtlCol="0">
                <a:spAutoFit/>
              </a:bodyPr>
              <a:lstStyle/>
              <a:p>
                <a:r>
                  <a:rPr kumimoji="1" lang="ja-JP" altLang="en-US" sz="1300" b="1" dirty="0"/>
                  <a:t>✔</a:t>
                </a:r>
              </a:p>
            </p:txBody>
          </p:sp>
          <p:sp>
            <p:nvSpPr>
              <p:cNvPr id="60" name="テキスト ボックス 59">
                <a:extLst>
                  <a:ext uri="{FF2B5EF4-FFF2-40B4-BE49-F238E27FC236}">
                    <a16:creationId xmlns:a16="http://schemas.microsoft.com/office/drawing/2014/main" id="{CC920516-CC5A-C585-59BF-F7B1385B5FCE}"/>
                  </a:ext>
                </a:extLst>
              </p:cNvPr>
              <p:cNvSpPr txBox="1"/>
              <p:nvPr/>
            </p:nvSpPr>
            <p:spPr>
              <a:xfrm>
                <a:off x="5275190" y="2920362"/>
                <a:ext cx="394629" cy="124767"/>
              </a:xfrm>
              <a:prstGeom prst="rect">
                <a:avLst/>
              </a:prstGeom>
              <a:solidFill>
                <a:srgbClr val="DC7ADC"/>
              </a:solidFill>
              <a:ln w="6350">
                <a:solidFill>
                  <a:schemeClr val="bg1">
                    <a:lumMod val="75000"/>
                  </a:schemeClr>
                </a:solidFill>
              </a:ln>
              <a:effectLst/>
            </p:spPr>
            <p:txBody>
              <a:bodyPr wrap="none" lIns="36000" tIns="0" rIns="36000" bIns="0" rtlCol="0" anchor="ctr" anchorCtr="0">
                <a:noAutofit/>
              </a:bodyPr>
              <a:lstStyle/>
              <a:p>
                <a:r>
                  <a:rPr kumimoji="1" lang="en-US" altLang="ja-JP" sz="700" b="1"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20</a:t>
                </a:r>
                <a:r>
                  <a:rPr kumimoji="1" lang="en-US" altLang="ja-JP" sz="700"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m</a:t>
                </a:r>
                <a:r>
                  <a:rPr kumimoji="1" lang="ja-JP" altLang="en-US" sz="700"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a:t>
                </a:r>
                <a:endParaRPr kumimoji="1" lang="ja-JP" altLang="en-US" sz="9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endParaRPr>
              </a:p>
            </p:txBody>
          </p:sp>
          <p:pic>
            <p:nvPicPr>
              <p:cNvPr id="198" name="Image 7">
                <a:extLst>
                  <a:ext uri="{FF2B5EF4-FFF2-40B4-BE49-F238E27FC236}">
                    <a16:creationId xmlns:a16="http://schemas.microsoft.com/office/drawing/2014/main" id="{7D1DF897-87A6-A7F9-1E34-8018135EF7B4}"/>
                  </a:ext>
                </a:extLst>
              </p:cNvPr>
              <p:cNvPicPr>
                <a:picLocks/>
              </p:cNvPicPr>
              <p:nvPr/>
            </p:nvPicPr>
            <p:blipFill rotWithShape="1">
              <a:blip r:embed="rId8" cstate="print"/>
              <a:srcRect t="1462"/>
              <a:stretch/>
            </p:blipFill>
            <p:spPr>
              <a:xfrm>
                <a:off x="4948667" y="2766310"/>
                <a:ext cx="304146" cy="296980"/>
              </a:xfrm>
              <a:prstGeom prst="rect">
                <a:avLst/>
              </a:prstGeom>
            </p:spPr>
          </p:pic>
          <p:sp>
            <p:nvSpPr>
              <p:cNvPr id="205" name="テキスト ボックス 204">
                <a:extLst>
                  <a:ext uri="{FF2B5EF4-FFF2-40B4-BE49-F238E27FC236}">
                    <a16:creationId xmlns:a16="http://schemas.microsoft.com/office/drawing/2014/main" id="{839C1F36-BB74-2186-F52A-E1230C2FCC11}"/>
                  </a:ext>
                </a:extLst>
              </p:cNvPr>
              <p:cNvSpPr txBox="1"/>
              <p:nvPr/>
            </p:nvSpPr>
            <p:spPr>
              <a:xfrm>
                <a:off x="5386945" y="2724174"/>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高潮</a:t>
                </a:r>
              </a:p>
            </p:txBody>
          </p:sp>
        </p:grpSp>
        <p:grpSp>
          <p:nvGrpSpPr>
            <p:cNvPr id="220" name="グループ化 219">
              <a:extLst>
                <a:ext uri="{FF2B5EF4-FFF2-40B4-BE49-F238E27FC236}">
                  <a16:creationId xmlns:a16="http://schemas.microsoft.com/office/drawing/2014/main" id="{B77A74D1-1CCF-4E5C-7985-88B5C981D261}"/>
                </a:ext>
              </a:extLst>
            </p:cNvPr>
            <p:cNvGrpSpPr/>
            <p:nvPr/>
          </p:nvGrpSpPr>
          <p:grpSpPr>
            <a:xfrm>
              <a:off x="5857843" y="2727906"/>
              <a:ext cx="798284" cy="335220"/>
              <a:chOff x="5857843" y="2727906"/>
              <a:chExt cx="798284" cy="335220"/>
            </a:xfrm>
          </p:grpSpPr>
          <p:sp>
            <p:nvSpPr>
              <p:cNvPr id="342" name="正方形/長方形 341">
                <a:extLst>
                  <a:ext uri="{FF2B5EF4-FFF2-40B4-BE49-F238E27FC236}">
                    <a16:creationId xmlns:a16="http://schemas.microsoft.com/office/drawing/2014/main" id="{30B61050-22D8-FD3B-01DC-0BB813030F4D}"/>
                  </a:ext>
                </a:extLst>
              </p:cNvPr>
              <p:cNvSpPr/>
              <p:nvPr/>
            </p:nvSpPr>
            <p:spPr>
              <a:xfrm>
                <a:off x="6195010"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49" name="テキスト ボックス 148">
                <a:extLst>
                  <a:ext uri="{FF2B5EF4-FFF2-40B4-BE49-F238E27FC236}">
                    <a16:creationId xmlns:a16="http://schemas.microsoft.com/office/drawing/2014/main" id="{5B68673A-EF35-778C-E52C-7B1B66B23686}"/>
                  </a:ext>
                </a:extLst>
              </p:cNvPr>
              <p:cNvSpPr txBox="1"/>
              <p:nvPr/>
            </p:nvSpPr>
            <p:spPr>
              <a:xfrm>
                <a:off x="6189414" y="2920362"/>
                <a:ext cx="394629" cy="124767"/>
              </a:xfrm>
              <a:prstGeom prst="rect">
                <a:avLst/>
              </a:prstGeom>
              <a:solidFill>
                <a:srgbClr val="F7F5A9"/>
              </a:solidFill>
              <a:ln w="6350">
                <a:solidFill>
                  <a:schemeClr val="bg1">
                    <a:lumMod val="75000"/>
                  </a:schemeClr>
                </a:solidFill>
              </a:ln>
              <a:effectLst/>
            </p:spPr>
            <p:txBody>
              <a:bodyPr wrap="none" lIns="36000" tIns="0" rIns="36000" bIns="0" rtlCol="0" anchor="ctr" anchorCtr="0">
                <a:noAutofit/>
              </a:bodyPr>
              <a:lstStyle/>
              <a:p>
                <a:pPr algn="ctr"/>
                <a:r>
                  <a:rPr kumimoji="1" lang="ja-JP" altLang="en-US" sz="9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rPr>
                  <a:t>－</a:t>
                </a:r>
              </a:p>
            </p:txBody>
          </p:sp>
          <p:pic>
            <p:nvPicPr>
              <p:cNvPr id="203" name="Image 7">
                <a:extLst>
                  <a:ext uri="{FF2B5EF4-FFF2-40B4-BE49-F238E27FC236}">
                    <a16:creationId xmlns:a16="http://schemas.microsoft.com/office/drawing/2014/main" id="{CEF64FE5-9DAE-ED0B-A769-CB1C4A2EDC5F}"/>
                  </a:ext>
                </a:extLst>
              </p:cNvPr>
              <p:cNvPicPr>
                <a:picLocks/>
              </p:cNvPicPr>
              <p:nvPr/>
            </p:nvPicPr>
            <p:blipFill rotWithShape="1">
              <a:blip r:embed="rId8" cstate="print"/>
              <a:srcRect t="1462"/>
              <a:stretch/>
            </p:blipFill>
            <p:spPr>
              <a:xfrm>
                <a:off x="5857843" y="2766147"/>
                <a:ext cx="304146" cy="296979"/>
              </a:xfrm>
              <a:prstGeom prst="rect">
                <a:avLst/>
              </a:prstGeom>
            </p:spPr>
          </p:pic>
          <p:sp>
            <p:nvSpPr>
              <p:cNvPr id="211" name="テキスト ボックス 210">
                <a:extLst>
                  <a:ext uri="{FF2B5EF4-FFF2-40B4-BE49-F238E27FC236}">
                    <a16:creationId xmlns:a16="http://schemas.microsoft.com/office/drawing/2014/main" id="{059EF239-33FD-63EF-0E88-902DBE4B331B}"/>
                  </a:ext>
                </a:extLst>
              </p:cNvPr>
              <p:cNvSpPr txBox="1"/>
              <p:nvPr/>
            </p:nvSpPr>
            <p:spPr>
              <a:xfrm>
                <a:off x="6288194" y="2727906"/>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津波</a:t>
                </a:r>
              </a:p>
            </p:txBody>
          </p:sp>
        </p:grpSp>
        <p:grpSp>
          <p:nvGrpSpPr>
            <p:cNvPr id="223" name="グループ化 222">
              <a:extLst>
                <a:ext uri="{FF2B5EF4-FFF2-40B4-BE49-F238E27FC236}">
                  <a16:creationId xmlns:a16="http://schemas.microsoft.com/office/drawing/2014/main" id="{3CFC7077-079A-6B1D-CA04-AFCC346FB644}"/>
                </a:ext>
              </a:extLst>
            </p:cNvPr>
            <p:cNvGrpSpPr/>
            <p:nvPr/>
          </p:nvGrpSpPr>
          <p:grpSpPr>
            <a:xfrm>
              <a:off x="2833069" y="2709089"/>
              <a:ext cx="1103542" cy="352494"/>
              <a:chOff x="2833069" y="2709089"/>
              <a:chExt cx="1103542" cy="352494"/>
            </a:xfrm>
          </p:grpSpPr>
          <p:sp>
            <p:nvSpPr>
              <p:cNvPr id="339" name="正方形/長方形 338">
                <a:extLst>
                  <a:ext uri="{FF2B5EF4-FFF2-40B4-BE49-F238E27FC236}">
                    <a16:creationId xmlns:a16="http://schemas.microsoft.com/office/drawing/2014/main" id="{882CA4DE-E55C-61A2-82EE-DFD9A1C8C1A4}"/>
                  </a:ext>
                </a:extLst>
              </p:cNvPr>
              <p:cNvSpPr/>
              <p:nvPr/>
            </p:nvSpPr>
            <p:spPr>
              <a:xfrm>
                <a:off x="3175501"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43" name="テキスト ボックス 342">
                <a:extLst>
                  <a:ext uri="{FF2B5EF4-FFF2-40B4-BE49-F238E27FC236}">
                    <a16:creationId xmlns:a16="http://schemas.microsoft.com/office/drawing/2014/main" id="{8DDF97C5-B1E0-127A-38EE-EEBB10F7994D}"/>
                  </a:ext>
                </a:extLst>
              </p:cNvPr>
              <p:cNvSpPr txBox="1"/>
              <p:nvPr/>
            </p:nvSpPr>
            <p:spPr>
              <a:xfrm>
                <a:off x="3163062" y="2709089"/>
                <a:ext cx="133050" cy="200055"/>
              </a:xfrm>
              <a:prstGeom prst="rect">
                <a:avLst/>
              </a:prstGeom>
              <a:noFill/>
            </p:spPr>
            <p:txBody>
              <a:bodyPr wrap="none" lIns="0" tIns="0" rIns="0" bIns="0" rtlCol="0">
                <a:spAutoFit/>
              </a:bodyPr>
              <a:lstStyle/>
              <a:p>
                <a:r>
                  <a:rPr kumimoji="1" lang="ja-JP" altLang="en-US" sz="1300" b="1" dirty="0"/>
                  <a:t>✔</a:t>
                </a:r>
              </a:p>
            </p:txBody>
          </p:sp>
          <p:sp>
            <p:nvSpPr>
              <p:cNvPr id="63" name="テキスト ボックス 62">
                <a:extLst>
                  <a:ext uri="{FF2B5EF4-FFF2-40B4-BE49-F238E27FC236}">
                    <a16:creationId xmlns:a16="http://schemas.microsoft.com/office/drawing/2014/main" id="{EBB37870-D0CE-5E2C-001D-5D573CD2AA92}"/>
                  </a:ext>
                </a:extLst>
              </p:cNvPr>
              <p:cNvSpPr txBox="1"/>
              <p:nvPr/>
            </p:nvSpPr>
            <p:spPr>
              <a:xfrm>
                <a:off x="3268909" y="2724174"/>
                <a:ext cx="667702"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土砂災害</a:t>
                </a:r>
              </a:p>
            </p:txBody>
          </p:sp>
          <p:pic>
            <p:nvPicPr>
              <p:cNvPr id="196" name="Image 12">
                <a:extLst>
                  <a:ext uri="{FF2B5EF4-FFF2-40B4-BE49-F238E27FC236}">
                    <a16:creationId xmlns:a16="http://schemas.microsoft.com/office/drawing/2014/main" id="{71107C59-5EEE-9A30-333A-4008147CB4A6}"/>
                  </a:ext>
                </a:extLst>
              </p:cNvPr>
              <p:cNvPicPr>
                <a:picLocks/>
              </p:cNvPicPr>
              <p:nvPr/>
            </p:nvPicPr>
            <p:blipFill rotWithShape="1">
              <a:blip r:embed="rId9" cstate="print"/>
              <a:srcRect t="2213" b="-1"/>
              <a:stretch/>
            </p:blipFill>
            <p:spPr>
              <a:xfrm>
                <a:off x="2833069" y="2767138"/>
                <a:ext cx="304146" cy="294445"/>
              </a:xfrm>
              <a:prstGeom prst="rect">
                <a:avLst/>
              </a:prstGeom>
            </p:spPr>
          </p:pic>
          <p:sp>
            <p:nvSpPr>
              <p:cNvPr id="213" name="テキスト ボックス 212">
                <a:extLst>
                  <a:ext uri="{FF2B5EF4-FFF2-40B4-BE49-F238E27FC236}">
                    <a16:creationId xmlns:a16="http://schemas.microsoft.com/office/drawing/2014/main" id="{BD4C30E4-7E58-FF78-257A-9059406BC4C8}"/>
                  </a:ext>
                </a:extLst>
              </p:cNvPr>
              <p:cNvSpPr txBox="1"/>
              <p:nvPr/>
            </p:nvSpPr>
            <p:spPr>
              <a:xfrm>
                <a:off x="3167332" y="2921798"/>
                <a:ext cx="662795" cy="124767"/>
              </a:xfrm>
              <a:prstGeom prst="rect">
                <a:avLst/>
              </a:prstGeom>
              <a:solidFill>
                <a:srgbClr val="FF0000"/>
              </a:solidFill>
              <a:ln w="6350">
                <a:solidFill>
                  <a:srgbClr val="DA0000"/>
                </a:solidFill>
              </a:ln>
              <a:effectLst/>
            </p:spPr>
            <p:txBody>
              <a:bodyPr wrap="none" lIns="36000" tIns="0" rIns="36000" bIns="0" rtlCol="0" anchor="ctr" anchorCtr="0">
                <a:noAutofit/>
              </a:bodyPr>
              <a:lstStyle/>
              <a:p>
                <a:pPr algn="ctr"/>
                <a:r>
                  <a:rPr kumimoji="1" lang="ja-JP" altLang="en-US" sz="800" dirty="0">
                    <a:solidFill>
                      <a:schemeClr val="bg1"/>
                    </a:solidFill>
                    <a:effectLst/>
                    <a:latin typeface="HG創英角ﾎﾟｯﾌﾟ体" panose="040B0A09000000000000" pitchFamily="49" charset="-128"/>
                    <a:ea typeface="HG創英角ﾎﾟｯﾌﾟ体" panose="040B0A09000000000000" pitchFamily="49" charset="-128"/>
                  </a:rPr>
                  <a:t>特別警戒区域</a:t>
                </a:r>
              </a:p>
            </p:txBody>
          </p:sp>
        </p:grpSp>
      </p:grpSp>
    </p:spTree>
    <p:extLst>
      <p:ext uri="{BB962C8B-B14F-4D97-AF65-F5344CB8AC3E}">
        <p14:creationId xmlns:p14="http://schemas.microsoft.com/office/powerpoint/2010/main" val="173702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6256109" y="214860"/>
            <a:ext cx="110799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（メモ）</a:t>
            </a:r>
          </a:p>
        </p:txBody>
      </p:sp>
      <p:cxnSp>
        <p:nvCxnSpPr>
          <p:cNvPr id="4" name="直線コネクタ 3"/>
          <p:cNvCxnSpPr/>
          <p:nvPr/>
        </p:nvCxnSpPr>
        <p:spPr>
          <a:xfrm>
            <a:off x="424069" y="9011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24069" y="12180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4069" y="15350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24069" y="18519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4069" y="21689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24069" y="248588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4069" y="280283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24069" y="311978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24069" y="343673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4069" y="375368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24069" y="407062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069" y="438757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24069" y="470452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4069" y="502147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24069" y="533842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4069" y="565536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24069" y="597231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24069" y="628926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24069" y="660621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24069" y="692316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24069" y="724010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4069" y="755705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4069" y="787400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24069" y="819095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4069" y="850790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4069" y="88248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4069" y="91417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4069" y="94587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4069" y="97756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4069" y="100926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24069" y="10409583"/>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3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A0C27499-7EAA-5782-374A-AC643015C675}"/>
              </a:ext>
            </a:extLst>
          </p:cNvPr>
          <p:cNvSpPr/>
          <p:nvPr/>
        </p:nvSpPr>
        <p:spPr>
          <a:xfrm>
            <a:off x="196757" y="10356260"/>
            <a:ext cx="7164875" cy="12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1776470" y="5262060"/>
            <a:ext cx="4030122" cy="1141615"/>
            <a:chOff x="1776470" y="6727768"/>
            <a:chExt cx="4030122" cy="1141615"/>
          </a:xfrm>
        </p:grpSpPr>
        <p:grpSp>
          <p:nvGrpSpPr>
            <p:cNvPr id="12" name="グループ化 11"/>
            <p:cNvGrpSpPr/>
            <p:nvPr/>
          </p:nvGrpSpPr>
          <p:grpSpPr>
            <a:xfrm>
              <a:off x="1869463" y="6752183"/>
              <a:ext cx="3937129" cy="369332"/>
              <a:chOff x="1426772" y="8833135"/>
              <a:chExt cx="3937129" cy="369332"/>
            </a:xfrm>
          </p:grpSpPr>
          <p:sp>
            <p:nvSpPr>
              <p:cNvPr id="13" name="テキスト ボックス 12">
                <a:extLst>
                  <a:ext uri="{FF2B5EF4-FFF2-40B4-BE49-F238E27FC236}">
                    <a16:creationId xmlns:a16="http://schemas.microsoft.com/office/drawing/2014/main" id="{9FDD6C4F-0E06-2157-E4EC-E63B3D715817}"/>
                  </a:ext>
                </a:extLst>
              </p:cNvPr>
              <p:cNvSpPr txBox="1"/>
              <p:nvPr/>
            </p:nvSpPr>
            <p:spPr>
              <a:xfrm>
                <a:off x="1716749" y="8833135"/>
                <a:ext cx="3647152"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14" name="Picture 6" descr="ソース画像を表示">
                <a:extLst>
                  <a:ext uri="{FF2B5EF4-FFF2-40B4-BE49-F238E27FC236}">
                    <a16:creationId xmlns:a16="http://schemas.microsoft.com/office/drawing/2014/main" id="{256B5FA2-4E3C-5118-9EC8-B2D5665514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77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p:cNvSpPr txBox="1"/>
            <p:nvPr/>
          </p:nvSpPr>
          <p:spPr>
            <a:xfrm>
              <a:off x="1838098" y="7584443"/>
              <a:ext cx="3938899"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内閣府（防災担当）避難生活担当　</a:t>
              </a:r>
              <a:r>
                <a:rPr kumimoji="1" lang="en-US" altLang="ja-JP" sz="1200" dirty="0">
                  <a:latin typeface="HG丸ｺﾞｼｯｸM-PRO" panose="020F0600000000000000" pitchFamily="50" charset="-128"/>
                  <a:ea typeface="HG丸ｺﾞｼｯｸM-PRO" panose="020F0600000000000000" pitchFamily="50" charset="-128"/>
                </a:rPr>
                <a:t>03-5253-2111</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836211" y="7199090"/>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都道府県や市町村の主催する担当者会議、説明会、研修、講演会等において、内閣府職員から個別避難計画に関して説明しています。以下の担当まで相談ください。 </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776470" y="6727768"/>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787749" y="7538845"/>
            <a:ext cx="4246675"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○○県○○○○部○○○○課○○室　</a:t>
            </a:r>
            <a:r>
              <a:rPr kumimoji="1" lang="en-US" altLang="ja-JP" sz="1200" dirty="0">
                <a:latin typeface="HG丸ｺﾞｼｯｸM-PRO" panose="020F0600000000000000" pitchFamily="50" charset="-128"/>
                <a:ea typeface="HG丸ｺﾞｼｯｸM-PRO" panose="020F0600000000000000" pitchFamily="50" charset="-128"/>
              </a:rPr>
              <a:t>XXX-XXX-XXXX</a:t>
            </a:r>
          </a:p>
        </p:txBody>
      </p:sp>
      <p:sp>
        <p:nvSpPr>
          <p:cNvPr id="16" name="正方形/長方形 15"/>
          <p:cNvSpPr/>
          <p:nvPr/>
        </p:nvSpPr>
        <p:spPr>
          <a:xfrm>
            <a:off x="1789714" y="6686693"/>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88010" y="8111326"/>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87749" y="8974592"/>
            <a:ext cx="4079963"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○○町○○○○部○○○○課○○係　</a:t>
            </a:r>
            <a:r>
              <a:rPr kumimoji="1" lang="en-US" altLang="ja-JP" sz="1200" dirty="0">
                <a:latin typeface="HG丸ｺﾞｼｯｸM-PRO" panose="020F0600000000000000" pitchFamily="50" charset="-128"/>
                <a:ea typeface="HG丸ｺﾞｼｯｸM-PRO" panose="020F0600000000000000" pitchFamily="50" charset="-128"/>
              </a:rPr>
              <a:t>NNN-NN-NNNN</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DCE493A-8D17-796A-908C-C4A3AE46D646}"/>
              </a:ext>
            </a:extLst>
          </p:cNvPr>
          <p:cNvSpPr txBox="1"/>
          <p:nvPr/>
        </p:nvSpPr>
        <p:spPr>
          <a:xfrm>
            <a:off x="2212961" y="6706946"/>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○○県 ○○○○部 ○○○○課</a:t>
            </a:r>
          </a:p>
        </p:txBody>
      </p:sp>
      <p:sp>
        <p:nvSpPr>
          <p:cNvPr id="19" name="テキスト ボックス 18">
            <a:extLst>
              <a:ext uri="{FF2B5EF4-FFF2-40B4-BE49-F238E27FC236}">
                <a16:creationId xmlns:a16="http://schemas.microsoft.com/office/drawing/2014/main" id="{BDCB741E-43EA-AF8B-4880-46CAEDD11C68}"/>
              </a:ext>
            </a:extLst>
          </p:cNvPr>
          <p:cNvSpPr txBox="1"/>
          <p:nvPr/>
        </p:nvSpPr>
        <p:spPr>
          <a:xfrm>
            <a:off x="2212961" y="8132329"/>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○○町 ○○○○部 ○○○○課</a:t>
            </a:r>
          </a:p>
        </p:txBody>
      </p:sp>
      <p:sp>
        <p:nvSpPr>
          <p:cNvPr id="20" name="テキスト ボックス 19">
            <a:extLst>
              <a:ext uri="{FF2B5EF4-FFF2-40B4-BE49-F238E27FC236}">
                <a16:creationId xmlns:a16="http://schemas.microsoft.com/office/drawing/2014/main" id="{4325C6CF-6517-CC81-2223-A6B097C4E049}"/>
              </a:ext>
            </a:extLst>
          </p:cNvPr>
          <p:cNvSpPr txBox="1"/>
          <p:nvPr/>
        </p:nvSpPr>
        <p:spPr>
          <a:xfrm>
            <a:off x="1902044" y="6772775"/>
            <a:ext cx="205184" cy="246221"/>
          </a:xfrm>
          <a:prstGeom prst="rect">
            <a:avLst/>
          </a:prstGeom>
          <a:noFill/>
        </p:spPr>
        <p:txBody>
          <a:bodyPr wrap="non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endParaRPr kumimoji="1" lang="en-US" altLang="ja-JP" sz="800" i="1"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D1E7837D-581E-4EB9-EAD5-EE9586BA07C9}"/>
              </a:ext>
            </a:extLst>
          </p:cNvPr>
          <p:cNvSpPr txBox="1"/>
          <p:nvPr/>
        </p:nvSpPr>
        <p:spPr>
          <a:xfrm>
            <a:off x="1904802" y="8193736"/>
            <a:ext cx="269304" cy="246221"/>
          </a:xfrm>
          <a:prstGeom prst="rect">
            <a:avLst/>
          </a:prstGeom>
          <a:noFill/>
        </p:spPr>
        <p:txBody>
          <a:bodyPr wrap="squar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p>
        </p:txBody>
      </p:sp>
      <p:sp>
        <p:nvSpPr>
          <p:cNvPr id="22" name="テキスト ボックス 21">
            <a:extLst>
              <a:ext uri="{FF2B5EF4-FFF2-40B4-BE49-F238E27FC236}">
                <a16:creationId xmlns:a16="http://schemas.microsoft.com/office/drawing/2014/main" id="{0FD0EDC5-A0F5-3A23-9F3D-336FBFA2D85E}"/>
              </a:ext>
            </a:extLst>
          </p:cNvPr>
          <p:cNvSpPr txBox="1"/>
          <p:nvPr/>
        </p:nvSpPr>
        <p:spPr>
          <a:xfrm>
            <a:off x="1811550" y="709903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市町村の主催する担当者会議、説明会、研修、講演会等において、県職員から個別避難計画に関して説明します。以下の担当まで相談ください。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45DF4FD0-51FA-31BD-2207-3CA9BCA891E2}"/>
              </a:ext>
            </a:extLst>
          </p:cNvPr>
          <p:cNvSpPr txBox="1"/>
          <p:nvPr/>
        </p:nvSpPr>
        <p:spPr>
          <a:xfrm>
            <a:off x="1869463" y="853768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地区の主催する会合、研修、打ち合わせ、避難訓練などのイベント等において、町職員から個別避難計画に関して説明します。以下の担当まで相談ください。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DC511D83-E694-8408-2D15-716B25663141}"/>
              </a:ext>
            </a:extLst>
          </p:cNvPr>
          <p:cNvSpPr txBox="1"/>
          <p:nvPr/>
        </p:nvSpPr>
        <p:spPr>
          <a:xfrm>
            <a:off x="5428346" y="6680000"/>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6" name="テキスト ボックス 25">
            <a:extLst>
              <a:ext uri="{FF2B5EF4-FFF2-40B4-BE49-F238E27FC236}">
                <a16:creationId xmlns:a16="http://schemas.microsoft.com/office/drawing/2014/main" id="{619104D8-652D-2112-79B6-D5F052FC42E2}"/>
              </a:ext>
            </a:extLst>
          </p:cNvPr>
          <p:cNvSpPr txBox="1"/>
          <p:nvPr/>
        </p:nvSpPr>
        <p:spPr>
          <a:xfrm>
            <a:off x="5428346" y="8103981"/>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7" name="テキスト ボックス 26">
            <a:extLst>
              <a:ext uri="{FF2B5EF4-FFF2-40B4-BE49-F238E27FC236}">
                <a16:creationId xmlns:a16="http://schemas.microsoft.com/office/drawing/2014/main" id="{CB0E54D3-2FC8-6142-D77A-04BF7E2CC99D}"/>
              </a:ext>
            </a:extLst>
          </p:cNvPr>
          <p:cNvSpPr txBox="1"/>
          <p:nvPr/>
        </p:nvSpPr>
        <p:spPr>
          <a:xfrm>
            <a:off x="370315" y="4345296"/>
            <a:ext cx="6696065" cy="338554"/>
          </a:xfrm>
          <a:prstGeom prst="rect">
            <a:avLst/>
          </a:prstGeom>
          <a:noFill/>
        </p:spPr>
        <p:txBody>
          <a:bodyPr wrap="non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1600" b="1" dirty="0">
                <a:latin typeface="HG丸ｺﾞｼｯｸM-PRO" panose="020F0600000000000000" pitchFamily="50" charset="-128"/>
                <a:ea typeface="HG丸ｺﾞｼｯｸM-PRO" panose="020F0600000000000000" pitchFamily="50" charset="-128"/>
              </a:rPr>
              <a:t>みなさまへ」（令和</a:t>
            </a:r>
            <a:r>
              <a:rPr lang="en-US" altLang="ja-JP" sz="1600" b="1" dirty="0">
                <a:latin typeface="HG丸ｺﾞｼｯｸM-PRO" panose="020F0600000000000000" pitchFamily="50" charset="-128"/>
                <a:ea typeface="HG丸ｺﾞｼｯｸM-PRO" panose="020F0600000000000000" pitchFamily="50" charset="-128"/>
              </a:rPr>
              <a:t>5</a:t>
            </a:r>
            <a:r>
              <a:rPr lang="ja-JP" altLang="en-US" sz="1600" b="1" dirty="0">
                <a:latin typeface="HG丸ｺﾞｼｯｸM-PRO" panose="020F0600000000000000" pitchFamily="50" charset="-128"/>
                <a:ea typeface="HG丸ｺﾞｼｯｸM-PRO" panose="020F0600000000000000" pitchFamily="50" charset="-128"/>
              </a:rPr>
              <a:t>年１月</a:t>
            </a:r>
            <a:r>
              <a:rPr lang="en-US" altLang="ja-JP" sz="1600" b="1" dirty="0">
                <a:latin typeface="HG丸ｺﾞｼｯｸM-PRO" panose="020F0600000000000000" pitchFamily="50" charset="-128"/>
                <a:ea typeface="HG丸ｺﾞｼｯｸM-PRO" panose="020F0600000000000000" pitchFamily="50" charset="-128"/>
              </a:rPr>
              <a:t>13</a:t>
            </a:r>
            <a:r>
              <a:rPr lang="ja-JP" altLang="en-US" sz="1600" b="1" dirty="0">
                <a:latin typeface="HG丸ｺﾞｼｯｸM-PRO" panose="020F0600000000000000" pitchFamily="50" charset="-128"/>
                <a:ea typeface="HG丸ｺﾞｼｯｸM-PRO" panose="020F0600000000000000" pitchFamily="50" charset="-128"/>
              </a:rPr>
              <a:t>日）</a:t>
            </a:r>
            <a:endParaRPr lang="ja-JP" altLang="ja-JP" sz="1600" b="1"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89C03928-51A1-B8DD-D84E-7CC2573390A0}"/>
              </a:ext>
            </a:extLst>
          </p:cNvPr>
          <p:cNvSpPr txBox="1"/>
          <p:nvPr/>
        </p:nvSpPr>
        <p:spPr>
          <a:xfrm>
            <a:off x="270680" y="10365180"/>
            <a:ext cx="7066037" cy="109261"/>
          </a:xfrm>
          <a:prstGeom prst="rect">
            <a:avLst/>
          </a:prstGeom>
          <a:noFill/>
        </p:spPr>
        <p:txBody>
          <a:bodyPr wrap="none" lIns="0" tIns="0" rIns="0" bIns="0" rtlCol="0">
            <a:spAutoFit/>
          </a:bodyPr>
          <a:lstStyle/>
          <a:p>
            <a:r>
              <a:rPr kumimoji="1" lang="en-US" altLang="ja-JP" sz="71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710" b="1" dirty="0">
                <a:solidFill>
                  <a:schemeClr val="bg1"/>
                </a:solidFill>
                <a:latin typeface="HG丸ｺﾞｼｯｸM-PRO" panose="020F0600000000000000" pitchFamily="50" charset="-128"/>
                <a:ea typeface="HG丸ｺﾞｼｯｸM-PRO" panose="020F0600000000000000" pitchFamily="50" charset="-128"/>
              </a:rPr>
              <a:t>プリンターやコピー機等の使用に制限等がある場合には、内閣府においてカラーコピーとステープル程度の簡易な印刷製本を行いお届けいたします。 （数十部程度まで）</a:t>
            </a:r>
            <a:endParaRPr kumimoji="1" lang="en-US" altLang="ja-JP" sz="71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718A120A-34E0-963B-4206-360A473ACC71}"/>
              </a:ext>
            </a:extLst>
          </p:cNvPr>
          <p:cNvSpPr txBox="1"/>
          <p:nvPr/>
        </p:nvSpPr>
        <p:spPr>
          <a:xfrm>
            <a:off x="691624" y="9940573"/>
            <a:ext cx="6218583" cy="212366"/>
          </a:xfrm>
          <a:prstGeom prst="rect">
            <a:avLst/>
          </a:prstGeom>
          <a:noFill/>
        </p:spPr>
        <p:txBody>
          <a:bodyPr wrap="square">
            <a:spAutoFit/>
          </a:bodyPr>
          <a:lstStyle/>
          <a:p>
            <a:r>
              <a:rPr lang="ja-JP" altLang="en-US" sz="750" dirty="0">
                <a:latin typeface="HG丸ｺﾞｼｯｸM-PRO" panose="020F0600000000000000" pitchFamily="50" charset="-128"/>
                <a:ea typeface="HG丸ｺﾞｼｯｸM-PRO" panose="020F0600000000000000" pitchFamily="50" charset="-128"/>
              </a:rPr>
              <a:t>もっとくわしく知りたくなったら？（法律や取組指針など）⇒　</a:t>
            </a:r>
            <a:r>
              <a:rPr lang="en-US" altLang="ja-JP" sz="750" dirty="0">
                <a:solidFill>
                  <a:srgbClr val="00B050"/>
                </a:solidFill>
                <a:latin typeface="HG丸ｺﾞｼｯｸM-PRO" panose="020F0600000000000000" pitchFamily="50" charset="-128"/>
                <a:ea typeface="HG丸ｺﾞｼｯｸM-PRO" panose="020F0600000000000000" pitchFamily="50" charset="-128"/>
                <a:hlinkClick r:id="rId3"/>
              </a:rPr>
              <a:t>https://www.bousai.go.jp/taisaku/hisaisyagyousei/yoshiensha.html</a:t>
            </a:r>
            <a:r>
              <a:rPr lang="ja-JP" altLang="en-US" sz="750" dirty="0">
                <a:solidFill>
                  <a:srgbClr val="00B050"/>
                </a:solidFill>
                <a:latin typeface="HG丸ｺﾞｼｯｸM-PRO" panose="020F0600000000000000" pitchFamily="50" charset="-128"/>
                <a:ea typeface="HG丸ｺﾞｼｯｸM-PRO" panose="020F0600000000000000" pitchFamily="50" charset="-128"/>
              </a:rPr>
              <a:t>　</a:t>
            </a:r>
            <a:endParaRPr lang="ja-JP" altLang="en-US" sz="750" dirty="0"/>
          </a:p>
        </p:txBody>
      </p:sp>
      <p:pic>
        <p:nvPicPr>
          <p:cNvPr id="34" name="図 3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87200" y="738000"/>
            <a:ext cx="7189200" cy="3320623"/>
          </a:xfrm>
          <a:prstGeom prst="rect">
            <a:avLst/>
          </a:prstGeom>
          <a:effectLst>
            <a:softEdge rad="63500"/>
          </a:effectLst>
        </p:spPr>
      </p:pic>
      <p:sp>
        <p:nvSpPr>
          <p:cNvPr id="28" name="テキスト ボックス 27">
            <a:extLst>
              <a:ext uri="{FF2B5EF4-FFF2-40B4-BE49-F238E27FC236}">
                <a16:creationId xmlns:a16="http://schemas.microsoft.com/office/drawing/2014/main" id="{3D6EE362-0CBA-84FE-13C4-A16B7E18C5B8}"/>
              </a:ext>
            </a:extLst>
          </p:cNvPr>
          <p:cNvSpPr txBox="1"/>
          <p:nvPr/>
        </p:nvSpPr>
        <p:spPr>
          <a:xfrm>
            <a:off x="6761966" y="3923854"/>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永平寺町</a:t>
            </a:r>
          </a:p>
        </p:txBody>
      </p:sp>
      <p:sp>
        <p:nvSpPr>
          <p:cNvPr id="24" name="テキスト ボックス 23">
            <a:extLst>
              <a:ext uri="{FF2B5EF4-FFF2-40B4-BE49-F238E27FC236}">
                <a16:creationId xmlns:a16="http://schemas.microsoft.com/office/drawing/2014/main" id="{8C642177-C006-187E-D1E6-C878A1868D4C}"/>
              </a:ext>
            </a:extLst>
          </p:cNvPr>
          <p:cNvSpPr txBox="1"/>
          <p:nvPr/>
        </p:nvSpPr>
        <p:spPr>
          <a:xfrm>
            <a:off x="4707648" y="4581160"/>
            <a:ext cx="2815194" cy="338554"/>
          </a:xfrm>
          <a:prstGeom prst="rect">
            <a:avLst/>
          </a:prstGeom>
          <a:noFill/>
        </p:spPr>
        <p:txBody>
          <a:bodyPr wrap="non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（令和</a:t>
            </a:r>
            <a:r>
              <a:rPr lang="en-US" altLang="ja-JP" sz="1600" b="1" dirty="0">
                <a:latin typeface="HG丸ｺﾞｼｯｸM-PRO" panose="020F0600000000000000" pitchFamily="50" charset="-128"/>
                <a:ea typeface="HG丸ｺﾞｼｯｸM-PRO" panose="020F0600000000000000" pitchFamily="50" charset="-128"/>
              </a:rPr>
              <a:t>6</a:t>
            </a:r>
            <a:r>
              <a:rPr lang="ja-JP" altLang="en-US" sz="1600" b="1" dirty="0">
                <a:latin typeface="HG丸ｺﾞｼｯｸM-PRO" panose="020F0600000000000000" pitchFamily="50" charset="-128"/>
                <a:ea typeface="HG丸ｺﾞｼｯｸM-PRO" panose="020F0600000000000000" pitchFamily="50" charset="-128"/>
              </a:rPr>
              <a:t>年</a:t>
            </a:r>
            <a:r>
              <a:rPr lang="en-US" altLang="ja-JP" sz="1600" b="1" dirty="0">
                <a:latin typeface="HG丸ｺﾞｼｯｸM-PRO" panose="020F0600000000000000" pitchFamily="50" charset="-128"/>
                <a:ea typeface="HG丸ｺﾞｼｯｸM-PRO" panose="020F0600000000000000" pitchFamily="50" charset="-128"/>
              </a:rPr>
              <a:t>11</a:t>
            </a:r>
            <a:r>
              <a:rPr lang="ja-JP" altLang="en-US" sz="1600" b="1" dirty="0">
                <a:latin typeface="HG丸ｺﾞｼｯｸM-PRO" panose="020F0600000000000000" pitchFamily="50" charset="-128"/>
                <a:ea typeface="HG丸ｺﾞｼｯｸM-PRO" panose="020F0600000000000000" pitchFamily="50" charset="-128"/>
              </a:rPr>
              <a:t>月</a:t>
            </a:r>
            <a:r>
              <a:rPr lang="en-US" altLang="ja-JP" sz="1600" b="1" dirty="0">
                <a:latin typeface="HG丸ｺﾞｼｯｸM-PRO" panose="020F0600000000000000" pitchFamily="50" charset="-128"/>
                <a:ea typeface="HG丸ｺﾞｼｯｸM-PRO" panose="020F0600000000000000" pitchFamily="50" charset="-128"/>
              </a:rPr>
              <a:t>14</a:t>
            </a:r>
            <a:r>
              <a:rPr lang="ja-JP" altLang="en-US" sz="1600" b="1" dirty="0">
                <a:latin typeface="HG丸ｺﾞｼｯｸM-PRO" panose="020F0600000000000000" pitchFamily="50" charset="-128"/>
                <a:ea typeface="HG丸ｺﾞｼｯｸM-PRO" panose="020F0600000000000000" pitchFamily="50" charset="-128"/>
              </a:rPr>
              <a:t>日追補）</a:t>
            </a:r>
            <a:endParaRPr lang="ja-JP" altLang="ja-JP"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19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31A8C6-C05B-E9BA-AD14-160BEBA36D25}"/>
              </a:ext>
            </a:extLst>
          </p:cNvPr>
          <p:cNvSpPr/>
          <p:nvPr/>
        </p:nvSpPr>
        <p:spPr>
          <a:xfrm>
            <a:off x="585684" y="574350"/>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8FBEB47-10B8-E19D-5C10-64DE89EBB332}"/>
              </a:ext>
            </a:extLst>
          </p:cNvPr>
          <p:cNvSpPr txBox="1"/>
          <p:nvPr/>
        </p:nvSpPr>
        <p:spPr>
          <a:xfrm>
            <a:off x="1575907" y="754278"/>
            <a:ext cx="4570483" cy="369332"/>
          </a:xfrm>
          <a:prstGeom prst="rect">
            <a:avLst/>
          </a:prstGeom>
          <a:noFill/>
        </p:spPr>
        <p:txBody>
          <a:bodyPr wrap="none" rtlCol="0">
            <a:spAutoFit/>
          </a:bodyPr>
          <a:lstStyle/>
          <a:p>
            <a:pPr algn="ctr"/>
            <a:r>
              <a:rPr lang="ja-JP" altLang="ja-JP" b="1" dirty="0">
                <a:latin typeface="HG丸ｺﾞｼｯｸM-PRO" panose="020F0600000000000000" pitchFamily="50" charset="-128"/>
                <a:ea typeface="HG丸ｺﾞｼｯｸM-PRO" panose="020F0600000000000000" pitchFamily="50" charset="-128"/>
              </a:rPr>
              <a:t>個別避難計画の作成に取り組む</a:t>
            </a:r>
            <a:r>
              <a:rPr lang="ja-JP" altLang="en-US" b="1" dirty="0">
                <a:latin typeface="HG丸ｺﾞｼｯｸM-PRO" panose="020F0600000000000000" pitchFamily="50" charset="-128"/>
                <a:ea typeface="HG丸ｺﾞｼｯｸM-PRO" panose="020F0600000000000000" pitchFamily="50" charset="-128"/>
              </a:rPr>
              <a:t>みなさまへ</a:t>
            </a:r>
            <a:endParaRPr lang="ja-JP" altLang="ja-JP"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638218B7-F457-77C6-4E70-574FE4F0DCFE}"/>
              </a:ext>
            </a:extLst>
          </p:cNvPr>
          <p:cNvSpPr/>
          <p:nvPr/>
        </p:nvSpPr>
        <p:spPr>
          <a:xfrm>
            <a:off x="722739" y="1231348"/>
            <a:ext cx="6114197" cy="8278346"/>
          </a:xfrm>
          <a:prstGeom prst="rect">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DA29BCC-9BCA-1DB5-2FE0-6DC997F65F0B}"/>
              </a:ext>
            </a:extLst>
          </p:cNvPr>
          <p:cNvSpPr txBox="1"/>
          <p:nvPr/>
        </p:nvSpPr>
        <p:spPr>
          <a:xfrm>
            <a:off x="764802" y="1306298"/>
            <a:ext cx="6072134" cy="1438855"/>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個別避難計画の作成が災害対策基本法に位置付けられてからおよそ３年半が経過しました。内閣府としては、個別避難計画の作成の取組に関し、現段階において最も重要なことの一つとして、まずは実際に計画づくりに取り掛かりノウハウを蓄積することがあると考えてい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4650FCD1-10B6-08EB-05D2-4A9E0AEE6867}"/>
              </a:ext>
            </a:extLst>
          </p:cNvPr>
          <p:cNvSpPr txBox="1"/>
          <p:nvPr/>
        </p:nvSpPr>
        <p:spPr>
          <a:xfrm>
            <a:off x="732434" y="7909255"/>
            <a:ext cx="6114196" cy="1477328"/>
          </a:xfrm>
          <a:prstGeom prst="rect">
            <a:avLst/>
          </a:prstGeom>
          <a:noFill/>
        </p:spPr>
        <p:txBody>
          <a:bodyPr wrap="square" rtlCol="0">
            <a:spAutoFit/>
          </a:bodyPr>
          <a:lstStyle/>
          <a:p>
            <a:pPr marL="177800" indent="-177800"/>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これらの手順の例は、御自身の市町村の取組の参考としていただくことを想定しており、必ず例の中で示した手順（順序）どおりに取り組まなければならないものではありません。各市町村で話し合い、また、お考えいただき、順序を組み替えることや、手順の足し算・引き算・スキップすることなど、地域の実情に応じて工夫してお使いください。</a:t>
            </a: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2AE9781E-BC0B-A8EA-2F04-BDB42A5CCB83}"/>
              </a:ext>
            </a:extLst>
          </p:cNvPr>
          <p:cNvGrpSpPr/>
          <p:nvPr/>
        </p:nvGrpSpPr>
        <p:grpSpPr>
          <a:xfrm>
            <a:off x="1040416" y="5278030"/>
            <a:ext cx="5520906" cy="2550111"/>
            <a:chOff x="6042812" y="4649354"/>
            <a:chExt cx="5520906" cy="2550111"/>
          </a:xfrm>
        </p:grpSpPr>
        <p:sp>
          <p:nvSpPr>
            <p:cNvPr id="8" name="正方形/長方形 7">
              <a:extLst>
                <a:ext uri="{FF2B5EF4-FFF2-40B4-BE49-F238E27FC236}">
                  <a16:creationId xmlns:a16="http://schemas.microsoft.com/office/drawing/2014/main" id="{B236F767-FAC0-C2DF-351D-EB12FCEADF8C}"/>
                </a:ext>
              </a:extLst>
            </p:cNvPr>
            <p:cNvSpPr/>
            <p:nvPr/>
          </p:nvSpPr>
          <p:spPr>
            <a:xfrm>
              <a:off x="6042812" y="4649354"/>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CB7C768-69E9-300F-525D-B8477380CE0E}"/>
                </a:ext>
              </a:extLst>
            </p:cNvPr>
            <p:cNvSpPr/>
            <p:nvPr/>
          </p:nvSpPr>
          <p:spPr>
            <a:xfrm>
              <a:off x="6795898" y="4649354"/>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22704E2-2430-AB75-5227-6ED9F3D1B422}"/>
                </a:ext>
              </a:extLst>
            </p:cNvPr>
            <p:cNvSpPr/>
            <p:nvPr/>
          </p:nvSpPr>
          <p:spPr>
            <a:xfrm>
              <a:off x="6042812" y="529643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6281EF-0157-6B7F-EB30-842454370A12}"/>
                </a:ext>
              </a:extLst>
            </p:cNvPr>
            <p:cNvSpPr/>
            <p:nvPr/>
          </p:nvSpPr>
          <p:spPr>
            <a:xfrm>
              <a:off x="6795898" y="529643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413B0BA-10EE-3324-AF87-0145CB201D50}"/>
                </a:ext>
              </a:extLst>
            </p:cNvPr>
            <p:cNvSpPr/>
            <p:nvPr/>
          </p:nvSpPr>
          <p:spPr>
            <a:xfrm>
              <a:off x="6042812" y="594042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181899D-3D23-1B05-37BA-1E09CF1696C2}"/>
                </a:ext>
              </a:extLst>
            </p:cNvPr>
            <p:cNvSpPr/>
            <p:nvPr/>
          </p:nvSpPr>
          <p:spPr>
            <a:xfrm>
              <a:off x="6795898" y="594042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8D40CB-68DA-2255-CE81-421A625F6B39}"/>
                </a:ext>
              </a:extLst>
            </p:cNvPr>
            <p:cNvSpPr/>
            <p:nvPr/>
          </p:nvSpPr>
          <p:spPr>
            <a:xfrm>
              <a:off x="6042812" y="6587502"/>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5AD9E77-2E7D-9C1A-ED99-BB3F5DA9EF2A}"/>
                </a:ext>
              </a:extLst>
            </p:cNvPr>
            <p:cNvSpPr/>
            <p:nvPr/>
          </p:nvSpPr>
          <p:spPr>
            <a:xfrm>
              <a:off x="6795898" y="6587502"/>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5CAE732-90CE-EB8B-CBE5-D54B180ACBAD}"/>
                </a:ext>
              </a:extLst>
            </p:cNvPr>
            <p:cNvSpPr txBox="1"/>
            <p:nvPr/>
          </p:nvSpPr>
          <p:spPr>
            <a:xfrm>
              <a:off x="6107172" y="4770669"/>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1  </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84920162-50A3-DB9E-1C70-1612D80159FA}"/>
                </a:ext>
              </a:extLst>
            </p:cNvPr>
            <p:cNvSpPr txBox="1"/>
            <p:nvPr/>
          </p:nvSpPr>
          <p:spPr>
            <a:xfrm>
              <a:off x="6107172" y="541774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2</a:t>
              </a:r>
            </a:p>
          </p:txBody>
        </p:sp>
        <p:sp>
          <p:nvSpPr>
            <p:cNvPr id="18" name="テキスト ボックス 17">
              <a:extLst>
                <a:ext uri="{FF2B5EF4-FFF2-40B4-BE49-F238E27FC236}">
                  <a16:creationId xmlns:a16="http://schemas.microsoft.com/office/drawing/2014/main" id="{0495E65A-B8D4-6343-71C9-7D3C61656A0E}"/>
                </a:ext>
              </a:extLst>
            </p:cNvPr>
            <p:cNvSpPr txBox="1"/>
            <p:nvPr/>
          </p:nvSpPr>
          <p:spPr>
            <a:xfrm>
              <a:off x="6107172" y="606173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3</a:t>
              </a:r>
            </a:p>
          </p:txBody>
        </p:sp>
        <p:sp>
          <p:nvSpPr>
            <p:cNvPr id="19" name="テキスト ボックス 18">
              <a:extLst>
                <a:ext uri="{FF2B5EF4-FFF2-40B4-BE49-F238E27FC236}">
                  <a16:creationId xmlns:a16="http://schemas.microsoft.com/office/drawing/2014/main" id="{5698F237-9158-C9F4-EC7C-D24F26BD60E0}"/>
                </a:ext>
              </a:extLst>
            </p:cNvPr>
            <p:cNvSpPr txBox="1"/>
            <p:nvPr/>
          </p:nvSpPr>
          <p:spPr>
            <a:xfrm>
              <a:off x="6107172" y="6708817"/>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4</a:t>
              </a:r>
            </a:p>
          </p:txBody>
        </p:sp>
        <p:sp>
          <p:nvSpPr>
            <p:cNvPr id="20" name="テキスト ボックス 19">
              <a:extLst>
                <a:ext uri="{FF2B5EF4-FFF2-40B4-BE49-F238E27FC236}">
                  <a16:creationId xmlns:a16="http://schemas.microsoft.com/office/drawing/2014/main" id="{EB13B638-2D9A-DF21-A2D4-933E3D1090D9}"/>
                </a:ext>
              </a:extLst>
            </p:cNvPr>
            <p:cNvSpPr txBox="1"/>
            <p:nvPr/>
          </p:nvSpPr>
          <p:spPr>
            <a:xfrm>
              <a:off x="6868967" y="4698855"/>
              <a:ext cx="4339494"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ケアマネジャー等の平素の取組の延長で取り組んでいただく場合</a:t>
              </a:r>
            </a:p>
          </p:txBody>
        </p:sp>
        <p:sp>
          <p:nvSpPr>
            <p:cNvPr id="21" name="テキスト ボックス 20">
              <a:extLst>
                <a:ext uri="{FF2B5EF4-FFF2-40B4-BE49-F238E27FC236}">
                  <a16:creationId xmlns:a16="http://schemas.microsoft.com/office/drawing/2014/main" id="{07D01828-859F-AEA3-250E-9E3A2C51DFA8}"/>
                </a:ext>
              </a:extLst>
            </p:cNvPr>
            <p:cNvSpPr txBox="1"/>
            <p:nvPr/>
          </p:nvSpPr>
          <p:spPr>
            <a:xfrm>
              <a:off x="6868967" y="5344904"/>
              <a:ext cx="4518899"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2A9AEFCF-961D-0927-88B4-03DA04BCF6C4}"/>
                </a:ext>
              </a:extLst>
            </p:cNvPr>
            <p:cNvSpPr txBox="1"/>
            <p:nvPr/>
          </p:nvSpPr>
          <p:spPr>
            <a:xfrm>
              <a:off x="6868967" y="5990953"/>
              <a:ext cx="433565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本人・地域記入の個別避難計画から着手する場合</a:t>
              </a:r>
            </a:p>
          </p:txBody>
        </p:sp>
        <p:sp>
          <p:nvSpPr>
            <p:cNvPr id="23" name="テキスト ボックス 22">
              <a:extLst>
                <a:ext uri="{FF2B5EF4-FFF2-40B4-BE49-F238E27FC236}">
                  <a16:creationId xmlns:a16="http://schemas.microsoft.com/office/drawing/2014/main" id="{E79303FC-54DF-CE9F-C8E3-2A22E95D6D06}"/>
                </a:ext>
              </a:extLst>
            </p:cNvPr>
            <p:cNvSpPr txBox="1"/>
            <p:nvPr/>
          </p:nvSpPr>
          <p:spPr>
            <a:xfrm>
              <a:off x="6868967" y="6637003"/>
              <a:ext cx="469152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24" name="テキスト ボックス 23">
            <a:extLst>
              <a:ext uri="{FF2B5EF4-FFF2-40B4-BE49-F238E27FC236}">
                <a16:creationId xmlns:a16="http://schemas.microsoft.com/office/drawing/2014/main" id="{A56726F0-1823-1C63-3749-CB5C90685461}"/>
              </a:ext>
            </a:extLst>
          </p:cNvPr>
          <p:cNvSpPr txBox="1"/>
          <p:nvPr/>
        </p:nvSpPr>
        <p:spPr>
          <a:xfrm>
            <a:off x="764802" y="2793624"/>
            <a:ext cx="6072134" cy="923330"/>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一方、どうやってつくったらよいか、個別避難計画を作成する手順がよくわからないという声をよくお聞きします。</a:t>
            </a:r>
            <a:endParaRPr lang="en-US" altLang="ja-JP" sz="175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398FD0F2-F918-74F2-C150-7745374808F6}"/>
              </a:ext>
            </a:extLst>
          </p:cNvPr>
          <p:cNvSpPr txBox="1"/>
          <p:nvPr/>
        </p:nvSpPr>
        <p:spPr>
          <a:xfrm>
            <a:off x="764802" y="3758828"/>
            <a:ext cx="6072134" cy="1477328"/>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このため、個別避難計画の作成に取り組もうとしている市町村の担当者や関係者の方々に向けて、内閣府が実施しているモデル事業の参加団体等の取組を基に、作成手順を整理したものを、今後の取組の参考として、お示しし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E3085322-806F-8850-8239-3C095ACC565F}"/>
              </a:ext>
            </a:extLst>
          </p:cNvPr>
          <p:cNvSpPr txBox="1"/>
          <p:nvPr/>
        </p:nvSpPr>
        <p:spPr>
          <a:xfrm>
            <a:off x="1592593" y="9556121"/>
            <a:ext cx="5338292" cy="577081"/>
          </a:xfrm>
          <a:prstGeom prst="rect">
            <a:avLst/>
          </a:prstGeom>
          <a:noFill/>
        </p:spPr>
        <p:txBody>
          <a:bodyPr wrap="square" rtlCol="0">
            <a:spAutoFit/>
          </a:bodyPr>
          <a:lstStyle/>
          <a:p>
            <a:r>
              <a:rPr kumimoji="1" lang="ja-JP" altLang="en-US" sz="1050" b="1" dirty="0">
                <a:solidFill>
                  <a:schemeClr val="accent6">
                    <a:lumMod val="60000"/>
                    <a:lumOff val="40000"/>
                  </a:schemeClr>
                </a:solidFill>
                <a:latin typeface="HG丸ｺﾞｼｯｸM-PRO" panose="020F0600000000000000" pitchFamily="50" charset="-128"/>
                <a:ea typeface="HG丸ｺﾞｼｯｸM-PRO" panose="020F0600000000000000" pitchFamily="50" charset="-128"/>
              </a:rPr>
              <a:t>個別避難計画づくりに取り組むことは、避難行動要支援者の命を守るだけではなく、計画づくりを通じて、地域のつながりの再構築や、平素から困っているときには助け合える地域共生社会づくりにつながっていきます。</a:t>
            </a:r>
          </a:p>
        </p:txBody>
      </p:sp>
      <p:sp>
        <p:nvSpPr>
          <p:cNvPr id="28" name="正方形/長方形 27">
            <a:extLst>
              <a:ext uri="{FF2B5EF4-FFF2-40B4-BE49-F238E27FC236}">
                <a16:creationId xmlns:a16="http://schemas.microsoft.com/office/drawing/2014/main" id="{0F64F44B-5650-A0C0-5B15-7D9E6C1A88A8}"/>
              </a:ext>
            </a:extLst>
          </p:cNvPr>
          <p:cNvSpPr/>
          <p:nvPr/>
        </p:nvSpPr>
        <p:spPr>
          <a:xfrm>
            <a:off x="696235" y="9583269"/>
            <a:ext cx="869853" cy="518775"/>
          </a:xfrm>
          <a:prstGeom prst="rect">
            <a:avLst/>
          </a:prstGeom>
          <a:solidFill>
            <a:schemeClr val="accent6">
              <a:lumMod val="40000"/>
              <a:lumOff val="6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グラフィックス 28" descr="ユニバーサル アクセス 枠線">
            <a:extLst>
              <a:ext uri="{FF2B5EF4-FFF2-40B4-BE49-F238E27FC236}">
                <a16:creationId xmlns:a16="http://schemas.microsoft.com/office/drawing/2014/main" id="{A1A86178-2C15-6969-9AD6-715139A21E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797" y="9556121"/>
            <a:ext cx="533983" cy="533983"/>
          </a:xfrm>
          <a:prstGeom prst="rect">
            <a:avLst/>
          </a:prstGeom>
        </p:spPr>
      </p:pic>
      <p:grpSp>
        <p:nvGrpSpPr>
          <p:cNvPr id="36" name="グループ化 3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37" name="直線コネクタ 3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94599017-4575-3082-65D0-6773556D4275}"/>
              </a:ext>
            </a:extLst>
          </p:cNvPr>
          <p:cNvSpPr txBox="1"/>
          <p:nvPr/>
        </p:nvSpPr>
        <p:spPr>
          <a:xfrm>
            <a:off x="199637" y="10191144"/>
            <a:ext cx="7160400" cy="287634"/>
          </a:xfrm>
          <a:prstGeom prst="rect">
            <a:avLst/>
          </a:prstGeom>
          <a:solidFill>
            <a:schemeClr val="tx1">
              <a:lumMod val="75000"/>
              <a:lumOff val="25000"/>
            </a:schemeClr>
          </a:solidFill>
        </p:spPr>
        <p:txBody>
          <a:bodyPr wrap="square" lIns="10800" tIns="18000" rIns="10800" bIns="7200" rtlCol="0">
            <a:spAutoFit/>
          </a:bodyPr>
          <a:lstStyle/>
          <a:p>
            <a:pPr marL="61200" indent="-144000">
              <a:lnSpc>
                <a:spcPct val="114000"/>
              </a:lnSpc>
            </a:pPr>
            <a:r>
              <a:rPr lang="ja-JP" altLang="en-US" sz="520" b="1" dirty="0">
                <a:solidFill>
                  <a:schemeClr val="bg1"/>
                </a:solidFill>
                <a:latin typeface="ＭＳ Ｐゴシック" panose="020B0600070205080204" pitchFamily="50" charset="-128"/>
                <a:ea typeface="ＭＳ Ｐゴシック" panose="020B0600070205080204" pitchFamily="50" charset="-128"/>
              </a:rPr>
              <a:t>注）本資料は、これから個別避難計画づくりをはじめようとする皆さんが、取組をはじめやすくすること、計画づくりを体験的に理解していただくことや計画づくりには様々なアプローチがあり得ること等を目的として作成したことから、本資料は、計画づくりの取組の一部を取り出したものとなっています。このようなことから、取組を広げる、本格的に取組をはじめるときには、取組指針で示された</a:t>
            </a:r>
            <a:r>
              <a:rPr lang="en-US" altLang="ja-JP" sz="520" b="1" dirty="0">
                <a:solidFill>
                  <a:schemeClr val="bg1"/>
                </a:solidFill>
                <a:latin typeface="ＭＳ Ｐゴシック" panose="020B0600070205080204" pitchFamily="50" charset="-128"/>
                <a:ea typeface="ＭＳ Ｐゴシック" panose="020B0600070205080204" pitchFamily="50" charset="-128"/>
              </a:rPr>
              <a:t>Step</a:t>
            </a:r>
            <a:r>
              <a:rPr lang="ja-JP" altLang="en-US" sz="520" b="1" dirty="0">
                <a:solidFill>
                  <a:schemeClr val="bg1"/>
                </a:solidFill>
                <a:latin typeface="ＭＳ Ｐゴシック" panose="020B0600070205080204" pitchFamily="50" charset="-128"/>
                <a:ea typeface="ＭＳ Ｐゴシック" panose="020B0600070205080204" pitchFamily="50" charset="-128"/>
              </a:rPr>
              <a:t>を確認</a:t>
            </a:r>
            <a:r>
              <a:rPr lang="en-US" altLang="ja-JP" sz="520" b="1" baseline="30000" dirty="0">
                <a:solidFill>
                  <a:schemeClr val="bg1"/>
                </a:solidFill>
                <a:latin typeface="ＭＳ Ｐゴシック" panose="020B0600070205080204" pitchFamily="50" charset="-128"/>
                <a:ea typeface="ＭＳ Ｐゴシック" panose="020B0600070205080204" pitchFamily="50" charset="-128"/>
              </a:rPr>
              <a:t>※</a:t>
            </a:r>
            <a:r>
              <a:rPr lang="ja-JP" altLang="en-US" sz="520" b="1" dirty="0">
                <a:solidFill>
                  <a:schemeClr val="bg1"/>
                </a:solidFill>
                <a:latin typeface="ＭＳ Ｐゴシック" panose="020B0600070205080204" pitchFamily="50" charset="-128"/>
                <a:ea typeface="ＭＳ Ｐゴシック" panose="020B0600070205080204" pitchFamily="50" charset="-128"/>
              </a:rPr>
              <a:t>するなど、計画づくりの取組全体の進め方を把握していただくようお願いいたします。御不明の点は、お気軽にお問い合わせください。　</a:t>
            </a:r>
            <a:r>
              <a:rPr lang="zh-CN" altLang="en-US" sz="520" b="1" dirty="0">
                <a:solidFill>
                  <a:schemeClr val="bg1"/>
                </a:solidFill>
                <a:latin typeface="ＭＳ Ｐゴシック" panose="020B0600070205080204" pitchFamily="50" charset="-128"/>
                <a:ea typeface="ＭＳ Ｐゴシック" panose="020B0600070205080204" pitchFamily="50" charset="-128"/>
              </a:rPr>
              <a:t>内閣府（防災担当）避難生活担当　</a:t>
            </a:r>
            <a:r>
              <a:rPr lang="en-US" altLang="zh-CN" sz="520" b="1" dirty="0">
                <a:solidFill>
                  <a:schemeClr val="bg1"/>
                </a:solidFill>
                <a:latin typeface="ＭＳ Ｐゴシック" panose="020B0600070205080204" pitchFamily="50" charset="-128"/>
                <a:ea typeface="ＭＳ Ｐゴシック" panose="020B0600070205080204" pitchFamily="50" charset="-128"/>
              </a:rPr>
              <a:t>03-5253-2111</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r>
              <a:rPr lang="en-US" altLang="ja-JP" sz="520" b="1" dirty="0">
                <a:solidFill>
                  <a:schemeClr val="bg1"/>
                </a:solidFill>
                <a:latin typeface="ＭＳ Ｐゴシック" panose="020B0600070205080204" pitchFamily="50" charset="-128"/>
                <a:ea typeface="ＭＳ Ｐゴシック" panose="020B0600070205080204" pitchFamily="50" charset="-128"/>
              </a:rPr>
              <a:t>y-hinan.k4n@cao.go.jp</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r>
              <a:rPr lang="en-US" altLang="ja-JP" sz="520" b="1" dirty="0">
                <a:solidFill>
                  <a:schemeClr val="bg1"/>
                </a:solidFill>
                <a:latin typeface="ＭＳ Ｐゴシック" panose="020B0600070205080204" pitchFamily="50" charset="-128"/>
                <a:ea typeface="ＭＳ Ｐゴシック" panose="020B0600070205080204" pitchFamily="50" charset="-128"/>
              </a:rPr>
              <a:t>※</a:t>
            </a:r>
            <a:r>
              <a:rPr lang="ja-JP" altLang="en-US" sz="520" b="1" dirty="0">
                <a:solidFill>
                  <a:schemeClr val="bg1"/>
                </a:solidFill>
                <a:latin typeface="ＭＳ Ｐゴシック" panose="020B0600070205080204" pitchFamily="50" charset="-128"/>
                <a:ea typeface="ＭＳ Ｐゴシック" panose="020B0600070205080204" pitchFamily="50" charset="-128"/>
              </a:rPr>
              <a:t>取組指針（</a:t>
            </a:r>
            <a:r>
              <a:rPr lang="en-US" altLang="ja-JP" sz="520" b="1" dirty="0">
                <a:solidFill>
                  <a:schemeClr val="bg1"/>
                </a:solidFill>
                <a:latin typeface="ＭＳ Ｐゴシック" panose="020B0600070205080204" pitchFamily="50" charset="-128"/>
                <a:ea typeface="ＭＳ Ｐゴシック" panose="020B0600070205080204" pitchFamily="50" charset="-128"/>
              </a:rPr>
              <a:t>Step</a:t>
            </a:r>
            <a:r>
              <a:rPr lang="ja-JP" altLang="en-US" sz="520" b="1" dirty="0">
                <a:solidFill>
                  <a:schemeClr val="bg1"/>
                </a:solidFill>
                <a:latin typeface="ＭＳ Ｐゴシック" panose="020B0600070205080204" pitchFamily="50" charset="-128"/>
                <a:ea typeface="ＭＳ Ｐゴシック" panose="020B0600070205080204" pitchFamily="50" charset="-128"/>
              </a:rPr>
              <a:t>など）はこちらをご覧ください。 </a:t>
            </a:r>
            <a:r>
              <a:rPr lang="en-US" altLang="ja-JP" sz="520" b="1" dirty="0">
                <a:solidFill>
                  <a:schemeClr val="bg1"/>
                </a:solidFill>
                <a:latin typeface="ＭＳ Ｐゴシック" panose="020B0600070205080204" pitchFamily="50" charset="-128"/>
                <a:ea typeface="ＭＳ Ｐゴシック" panose="020B0600070205080204" pitchFamily="50" charset="-128"/>
              </a:rPr>
              <a:t>https://www.bousai.go.jp/taisaku/hisaisyagyousei/youengosya/r3/pdf/shishin0304.pdf#page=19</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endParaRPr lang="en-US" altLang="ja-JP" sz="520" b="1"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295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54E5ACF-AABD-6CFA-E62C-B0E0696C1311}"/>
              </a:ext>
            </a:extLst>
          </p:cNvPr>
          <p:cNvSpPr/>
          <p:nvPr/>
        </p:nvSpPr>
        <p:spPr>
          <a:xfrm>
            <a:off x="4887959" y="6652444"/>
            <a:ext cx="1936851" cy="25009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AD29779-AB7B-D0B3-2376-D8574F3FE8B8}"/>
              </a:ext>
            </a:extLst>
          </p:cNvPr>
          <p:cNvSpPr/>
          <p:nvPr/>
        </p:nvSpPr>
        <p:spPr>
          <a:xfrm>
            <a:off x="836000" y="9879185"/>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A0E741E1-7993-C56C-7314-F349E4664824}"/>
              </a:ext>
            </a:extLst>
          </p:cNvPr>
          <p:cNvSpPr txBox="1"/>
          <p:nvPr/>
        </p:nvSpPr>
        <p:spPr>
          <a:xfrm>
            <a:off x="1649269" y="765542"/>
            <a:ext cx="4483920" cy="663900"/>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取り組んでいただく場合</a:t>
            </a:r>
          </a:p>
        </p:txBody>
      </p:sp>
      <p:sp>
        <p:nvSpPr>
          <p:cNvPr id="4" name="テキスト ボックス 3">
            <a:extLst>
              <a:ext uri="{FF2B5EF4-FFF2-40B4-BE49-F238E27FC236}">
                <a16:creationId xmlns:a16="http://schemas.microsoft.com/office/drawing/2014/main" id="{371ED436-C44C-3A16-AEE7-7481DB361EFA}"/>
              </a:ext>
            </a:extLst>
          </p:cNvPr>
          <p:cNvSpPr txBox="1"/>
          <p:nvPr/>
        </p:nvSpPr>
        <p:spPr>
          <a:xfrm>
            <a:off x="5972537" y="364763"/>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（例１）</a:t>
            </a:r>
          </a:p>
        </p:txBody>
      </p:sp>
      <p:grpSp>
        <p:nvGrpSpPr>
          <p:cNvPr id="5" name="グループ化 4">
            <a:extLst>
              <a:ext uri="{FF2B5EF4-FFF2-40B4-BE49-F238E27FC236}">
                <a16:creationId xmlns:a16="http://schemas.microsoft.com/office/drawing/2014/main" id="{0384DBEF-86A6-C1EC-0146-6ED558B4B604}"/>
              </a:ext>
            </a:extLst>
          </p:cNvPr>
          <p:cNvGrpSpPr/>
          <p:nvPr/>
        </p:nvGrpSpPr>
        <p:grpSpPr>
          <a:xfrm>
            <a:off x="830512" y="4563886"/>
            <a:ext cx="6028011" cy="663691"/>
            <a:chOff x="347910" y="2460258"/>
            <a:chExt cx="6028011" cy="647674"/>
          </a:xfrm>
        </p:grpSpPr>
        <p:sp>
          <p:nvSpPr>
            <p:cNvPr id="6" name="テキスト ボックス 5">
              <a:extLst>
                <a:ext uri="{FF2B5EF4-FFF2-40B4-BE49-F238E27FC236}">
                  <a16:creationId xmlns:a16="http://schemas.microsoft.com/office/drawing/2014/main" id="{0D581995-E35A-9CEC-65F6-8767FC5794DF}"/>
                </a:ext>
              </a:extLst>
            </p:cNvPr>
            <p:cNvSpPr txBox="1"/>
            <p:nvPr/>
          </p:nvSpPr>
          <p:spPr>
            <a:xfrm>
              <a:off x="1289612" y="2469406"/>
              <a:ext cx="5086309" cy="555646"/>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a:t>
              </a:r>
              <a:r>
                <a:rPr lang="ja-JP" altLang="ja-JP" sz="155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ja-JP"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a:t>
              </a:r>
              <a:r>
                <a:rPr lang="ja-JP" altLang="ja-JP" sz="155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7" name="グループ化 6">
              <a:extLst>
                <a:ext uri="{FF2B5EF4-FFF2-40B4-BE49-F238E27FC236}">
                  <a16:creationId xmlns:a16="http://schemas.microsoft.com/office/drawing/2014/main" id="{15BF1E1F-F7C7-49A2-C43C-3F025EA07F64}"/>
                </a:ext>
              </a:extLst>
            </p:cNvPr>
            <p:cNvGrpSpPr/>
            <p:nvPr/>
          </p:nvGrpSpPr>
          <p:grpSpPr>
            <a:xfrm>
              <a:off x="347910" y="2460258"/>
              <a:ext cx="881973" cy="647674"/>
              <a:chOff x="247173" y="2460258"/>
              <a:chExt cx="881973" cy="647674"/>
            </a:xfrm>
          </p:grpSpPr>
          <p:sp>
            <p:nvSpPr>
              <p:cNvPr id="9" name="正方形/長方形 8">
                <a:extLst>
                  <a:ext uri="{FF2B5EF4-FFF2-40B4-BE49-F238E27FC236}">
                    <a16:creationId xmlns:a16="http://schemas.microsoft.com/office/drawing/2014/main" id="{B734AD58-F8A6-DAC0-C543-5212DA24738B}"/>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909B1E3-F77F-E2E2-7DB5-88CD5640FA3B}"/>
                  </a:ext>
                </a:extLst>
              </p:cNvPr>
              <p:cNvSpPr txBox="1"/>
              <p:nvPr/>
            </p:nvSpPr>
            <p:spPr>
              <a:xfrm>
                <a:off x="247173" y="2460258"/>
                <a:ext cx="881973" cy="630733"/>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8" name="正方形/長方形 7">
              <a:extLst>
                <a:ext uri="{FF2B5EF4-FFF2-40B4-BE49-F238E27FC236}">
                  <a16:creationId xmlns:a16="http://schemas.microsoft.com/office/drawing/2014/main" id="{C142868E-D7B3-5CFA-E496-74BA893A0E5E}"/>
                </a:ext>
              </a:extLst>
            </p:cNvPr>
            <p:cNvSpPr/>
            <p:nvPr/>
          </p:nvSpPr>
          <p:spPr>
            <a:xfrm>
              <a:off x="1280086" y="2460258"/>
              <a:ext cx="5061843" cy="6463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 name="下矢印 111">
            <a:extLst>
              <a:ext uri="{FF2B5EF4-FFF2-40B4-BE49-F238E27FC236}">
                <a16:creationId xmlns:a16="http://schemas.microsoft.com/office/drawing/2014/main" id="{6BCD1D63-E91F-D5A1-6A80-F85AB0793E7C}"/>
              </a:ext>
            </a:extLst>
          </p:cNvPr>
          <p:cNvSpPr/>
          <p:nvPr/>
        </p:nvSpPr>
        <p:spPr>
          <a:xfrm>
            <a:off x="2795688" y="3911166"/>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 name="下矢印 112">
            <a:extLst>
              <a:ext uri="{FF2B5EF4-FFF2-40B4-BE49-F238E27FC236}">
                <a16:creationId xmlns:a16="http://schemas.microsoft.com/office/drawing/2014/main" id="{91187648-DBFA-1CAB-A2BD-BB0B78B2723E}"/>
              </a:ext>
            </a:extLst>
          </p:cNvPr>
          <p:cNvSpPr/>
          <p:nvPr/>
        </p:nvSpPr>
        <p:spPr>
          <a:xfrm>
            <a:off x="2795688" y="5395912"/>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3" name="下矢印 115">
            <a:extLst>
              <a:ext uri="{FF2B5EF4-FFF2-40B4-BE49-F238E27FC236}">
                <a16:creationId xmlns:a16="http://schemas.microsoft.com/office/drawing/2014/main" id="{A4334B50-DF08-BE45-6E63-A32FBE0DC80C}"/>
              </a:ext>
            </a:extLst>
          </p:cNvPr>
          <p:cNvSpPr/>
          <p:nvPr/>
        </p:nvSpPr>
        <p:spPr>
          <a:xfrm>
            <a:off x="2795688" y="8248967"/>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CDE11FE8-C9F2-0515-D6A5-873A9C3590FE}"/>
              </a:ext>
            </a:extLst>
          </p:cNvPr>
          <p:cNvGrpSpPr/>
          <p:nvPr/>
        </p:nvGrpSpPr>
        <p:grpSpPr>
          <a:xfrm>
            <a:off x="806487" y="1718809"/>
            <a:ext cx="6085239" cy="2016823"/>
            <a:chOff x="118519" y="727024"/>
            <a:chExt cx="6061834" cy="2015600"/>
          </a:xfrm>
        </p:grpSpPr>
        <p:grpSp>
          <p:nvGrpSpPr>
            <p:cNvPr id="15" name="グループ化 14">
              <a:extLst>
                <a:ext uri="{FF2B5EF4-FFF2-40B4-BE49-F238E27FC236}">
                  <a16:creationId xmlns:a16="http://schemas.microsoft.com/office/drawing/2014/main" id="{AEE64BF9-245C-B032-9A92-E9E03B839971}"/>
                </a:ext>
              </a:extLst>
            </p:cNvPr>
            <p:cNvGrpSpPr/>
            <p:nvPr/>
          </p:nvGrpSpPr>
          <p:grpSpPr>
            <a:xfrm>
              <a:off x="118519" y="1889382"/>
              <a:ext cx="6061834" cy="853242"/>
              <a:chOff x="347118" y="1210599"/>
              <a:chExt cx="6061834" cy="853242"/>
            </a:xfrm>
          </p:grpSpPr>
          <p:sp>
            <p:nvSpPr>
              <p:cNvPr id="22" name="テキスト ボックス 21">
                <a:extLst>
                  <a:ext uri="{FF2B5EF4-FFF2-40B4-BE49-F238E27FC236}">
                    <a16:creationId xmlns:a16="http://schemas.microsoft.com/office/drawing/2014/main" id="{E6F3A8E0-40A2-6A59-2FB7-E3669BC3E750}"/>
                  </a:ext>
                </a:extLst>
              </p:cNvPr>
              <p:cNvSpPr txBox="1"/>
              <p:nvPr/>
            </p:nvSpPr>
            <p:spPr>
              <a:xfrm>
                <a:off x="1289693" y="1210599"/>
                <a:ext cx="5119259" cy="784354"/>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避難行動要支援者の方が避難するために、事前に決めておかないといけない事柄をケアマネジャーなどの関係者と一緒にそれぞれの立場から考えてみましょう。</a:t>
                </a:r>
              </a:p>
            </p:txBody>
          </p:sp>
          <p:grpSp>
            <p:nvGrpSpPr>
              <p:cNvPr id="23" name="グループ化 22">
                <a:extLst>
                  <a:ext uri="{FF2B5EF4-FFF2-40B4-BE49-F238E27FC236}">
                    <a16:creationId xmlns:a16="http://schemas.microsoft.com/office/drawing/2014/main" id="{F7847341-8F35-8AEB-B8B4-57DA9BECEA4D}"/>
                  </a:ext>
                </a:extLst>
              </p:cNvPr>
              <p:cNvGrpSpPr/>
              <p:nvPr/>
            </p:nvGrpSpPr>
            <p:grpSpPr>
              <a:xfrm>
                <a:off x="347118" y="1210599"/>
                <a:ext cx="878581" cy="853242"/>
                <a:chOff x="347118" y="1210599"/>
                <a:chExt cx="878581" cy="853242"/>
              </a:xfrm>
            </p:grpSpPr>
            <p:sp>
              <p:nvSpPr>
                <p:cNvPr id="25" name="正方形/長方形 24">
                  <a:extLst>
                    <a:ext uri="{FF2B5EF4-FFF2-40B4-BE49-F238E27FC236}">
                      <a16:creationId xmlns:a16="http://schemas.microsoft.com/office/drawing/2014/main" id="{AE21DFC7-EC3B-D0C1-7BBF-6C088DF26B4A}"/>
                    </a:ext>
                  </a:extLst>
                </p:cNvPr>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960A75CB-C9B9-EC5A-838D-A22650EC7215}"/>
                    </a:ext>
                  </a:extLst>
                </p:cNvPr>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24" name="正方形/長方形 23">
                <a:extLst>
                  <a:ext uri="{FF2B5EF4-FFF2-40B4-BE49-F238E27FC236}">
                    <a16:creationId xmlns:a16="http://schemas.microsoft.com/office/drawing/2014/main" id="{AAAEB50C-8EB6-8112-6CA2-F3D434A77672}"/>
                  </a:ext>
                </a:extLst>
              </p:cNvPr>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a:extLst>
                <a:ext uri="{FF2B5EF4-FFF2-40B4-BE49-F238E27FC236}">
                  <a16:creationId xmlns:a16="http://schemas.microsoft.com/office/drawing/2014/main" id="{22ECC9C9-E9A5-A394-9FA6-736E9BCF538D}"/>
                </a:ext>
              </a:extLst>
            </p:cNvPr>
            <p:cNvGrpSpPr/>
            <p:nvPr/>
          </p:nvGrpSpPr>
          <p:grpSpPr>
            <a:xfrm>
              <a:off x="144287" y="727024"/>
              <a:ext cx="6026991" cy="1091373"/>
              <a:chOff x="376517" y="973296"/>
              <a:chExt cx="6026991" cy="1091373"/>
            </a:xfrm>
          </p:grpSpPr>
          <p:sp>
            <p:nvSpPr>
              <p:cNvPr id="17" name="テキスト ボックス 16">
                <a:extLst>
                  <a:ext uri="{FF2B5EF4-FFF2-40B4-BE49-F238E27FC236}">
                    <a16:creationId xmlns:a16="http://schemas.microsoft.com/office/drawing/2014/main" id="{3C4BA9E6-6E70-10E6-0579-56A4755B6A56}"/>
                  </a:ext>
                </a:extLst>
              </p:cNvPr>
              <p:cNvSpPr txBox="1"/>
              <p:nvPr/>
            </p:nvSpPr>
            <p:spPr>
              <a:xfrm>
                <a:off x="1289693" y="983769"/>
                <a:ext cx="5113815" cy="1015047"/>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ケアマネジャ</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や相談支援専門員など</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本人のことをよく知る人や自治会など地域の関係者が集まり</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住んでいる地域でおこる災害や避難について話し合い</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個別避難計画のことを一緒に学び</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考える機会を持ちます。</a:t>
                </a:r>
                <a:endParaRPr lang="ja-JP" altLang="ja-JP" sz="1500" dirty="0">
                  <a:latin typeface="HG丸ｺﾞｼｯｸM-PRO" panose="020F0600000000000000" pitchFamily="50" charset="-128"/>
                  <a:ea typeface="HG丸ｺﾞｼｯｸM-PRO" panose="020F0600000000000000" pitchFamily="50" charset="-128"/>
                </a:endParaRPr>
              </a:p>
            </p:txBody>
          </p:sp>
          <p:grpSp>
            <p:nvGrpSpPr>
              <p:cNvPr id="18" name="グループ化 17">
                <a:extLst>
                  <a:ext uri="{FF2B5EF4-FFF2-40B4-BE49-F238E27FC236}">
                    <a16:creationId xmlns:a16="http://schemas.microsoft.com/office/drawing/2014/main" id="{67512949-CEBF-ED76-C7C8-EE53098F673B}"/>
                  </a:ext>
                </a:extLst>
              </p:cNvPr>
              <p:cNvGrpSpPr/>
              <p:nvPr/>
            </p:nvGrpSpPr>
            <p:grpSpPr>
              <a:xfrm>
                <a:off x="376517" y="973296"/>
                <a:ext cx="816849" cy="1091373"/>
                <a:chOff x="376517" y="973296"/>
                <a:chExt cx="816849" cy="1091373"/>
              </a:xfrm>
            </p:grpSpPr>
            <p:sp>
              <p:nvSpPr>
                <p:cNvPr id="20" name="正方形/長方形 19">
                  <a:extLst>
                    <a:ext uri="{FF2B5EF4-FFF2-40B4-BE49-F238E27FC236}">
                      <a16:creationId xmlns:a16="http://schemas.microsoft.com/office/drawing/2014/main" id="{4459191A-33AE-0FB0-375B-CBF87155EB57}"/>
                    </a:ext>
                  </a:extLst>
                </p:cNvPr>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5F5A30D2-E30C-15D5-C561-571E01F600FF}"/>
                    </a:ext>
                  </a:extLst>
                </p:cNvPr>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19" name="正方形/長方形 18">
                <a:extLst>
                  <a:ext uri="{FF2B5EF4-FFF2-40B4-BE49-F238E27FC236}">
                    <a16:creationId xmlns:a16="http://schemas.microsoft.com/office/drawing/2014/main" id="{B2AD8E87-408A-8AD8-FCDC-8A79781D0791}"/>
                  </a:ext>
                </a:extLst>
              </p:cNvPr>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grpSp>
        <p:nvGrpSpPr>
          <p:cNvPr id="27" name="グループ化 26">
            <a:extLst>
              <a:ext uri="{FF2B5EF4-FFF2-40B4-BE49-F238E27FC236}">
                <a16:creationId xmlns:a16="http://schemas.microsoft.com/office/drawing/2014/main" id="{34489207-4AE2-8938-6010-B2C3D5C0923E}"/>
              </a:ext>
            </a:extLst>
          </p:cNvPr>
          <p:cNvGrpSpPr/>
          <p:nvPr/>
        </p:nvGrpSpPr>
        <p:grpSpPr>
          <a:xfrm>
            <a:off x="828173" y="6039964"/>
            <a:ext cx="6096646" cy="2063537"/>
            <a:chOff x="124826" y="5283090"/>
            <a:chExt cx="6088665" cy="2032245"/>
          </a:xfrm>
        </p:grpSpPr>
        <p:grpSp>
          <p:nvGrpSpPr>
            <p:cNvPr id="28" name="グループ化 27">
              <a:extLst>
                <a:ext uri="{FF2B5EF4-FFF2-40B4-BE49-F238E27FC236}">
                  <a16:creationId xmlns:a16="http://schemas.microsoft.com/office/drawing/2014/main" id="{3891A640-4F5C-528E-7AB3-87ED2E4E9F6A}"/>
                </a:ext>
              </a:extLst>
            </p:cNvPr>
            <p:cNvGrpSpPr/>
            <p:nvPr/>
          </p:nvGrpSpPr>
          <p:grpSpPr>
            <a:xfrm>
              <a:off x="124826" y="5283090"/>
              <a:ext cx="5988505" cy="870549"/>
              <a:chOff x="124826" y="4985563"/>
              <a:chExt cx="5988505" cy="870549"/>
            </a:xfrm>
          </p:grpSpPr>
          <p:sp>
            <p:nvSpPr>
              <p:cNvPr id="36" name="テキスト ボックス 35">
                <a:extLst>
                  <a:ext uri="{FF2B5EF4-FFF2-40B4-BE49-F238E27FC236}">
                    <a16:creationId xmlns:a16="http://schemas.microsoft.com/office/drawing/2014/main" id="{BB3B6ADC-2119-31BC-5486-BEB69E730F1A}"/>
                  </a:ext>
                </a:extLst>
              </p:cNvPr>
              <p:cNvSpPr txBox="1"/>
              <p:nvPr/>
            </p:nvSpPr>
            <p:spPr>
              <a:xfrm>
                <a:off x="1077958" y="4999718"/>
                <a:ext cx="4986685" cy="78656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a:t>
                </a:r>
                <a:r>
                  <a:rPr lang="ja-JP" altLang="en-US" sz="1530" dirty="0">
                    <a:latin typeface="ＭＳ Ｐゴシック" panose="020B0600070205080204" pitchFamily="50" charset="-128"/>
                    <a:ea typeface="ＭＳ Ｐゴシック" panose="020B0600070205080204" pitchFamily="50" charset="-128"/>
                  </a:rPr>
                  <a:t>、</a:t>
                </a:r>
                <a:r>
                  <a:rPr lang="ja-JP" altLang="en-US" sz="1530" dirty="0">
                    <a:latin typeface="HG丸ｺﾞｼｯｸM-PRO" panose="020F0600000000000000" pitchFamily="50" charset="-128"/>
                    <a:ea typeface="HG丸ｺﾞｼｯｸM-PRO" panose="020F0600000000000000" pitchFamily="50" charset="-128"/>
                  </a:rPr>
                  <a:t>作成の同意をいただきます。</a:t>
                </a:r>
              </a:p>
            </p:txBody>
          </p:sp>
          <p:grpSp>
            <p:nvGrpSpPr>
              <p:cNvPr id="37" name="グループ化 36">
                <a:extLst>
                  <a:ext uri="{FF2B5EF4-FFF2-40B4-BE49-F238E27FC236}">
                    <a16:creationId xmlns:a16="http://schemas.microsoft.com/office/drawing/2014/main" id="{F69CD427-A38A-A435-9E84-C51E12665BD1}"/>
                  </a:ext>
                </a:extLst>
              </p:cNvPr>
              <p:cNvGrpSpPr/>
              <p:nvPr/>
            </p:nvGrpSpPr>
            <p:grpSpPr>
              <a:xfrm>
                <a:off x="124826" y="4985563"/>
                <a:ext cx="880818" cy="853242"/>
                <a:chOff x="256302" y="2461601"/>
                <a:chExt cx="867493" cy="853242"/>
              </a:xfrm>
            </p:grpSpPr>
            <p:sp>
              <p:nvSpPr>
                <p:cNvPr id="40" name="正方形/長方形 39">
                  <a:extLst>
                    <a:ext uri="{FF2B5EF4-FFF2-40B4-BE49-F238E27FC236}">
                      <a16:creationId xmlns:a16="http://schemas.microsoft.com/office/drawing/2014/main" id="{9AA568EA-55C8-DFA0-2AB1-977ACE12A847}"/>
                    </a:ext>
                  </a:extLst>
                </p:cNvPr>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6E4B9E62-BC98-DAE9-6D40-8485E9F10855}"/>
                    </a:ext>
                  </a:extLst>
                </p:cNvPr>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38" name="正方形/長方形 37">
                <a:extLst>
                  <a:ext uri="{FF2B5EF4-FFF2-40B4-BE49-F238E27FC236}">
                    <a16:creationId xmlns:a16="http://schemas.microsoft.com/office/drawing/2014/main" id="{C4789578-4D5E-024A-D543-7BD4229DD936}"/>
                  </a:ext>
                </a:extLst>
              </p:cNvPr>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CC7D29C4-575C-AADF-4B5C-759F6A550E7C}"/>
                  </a:ext>
                </a:extLst>
              </p:cNvPr>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29" name="グループ化 28">
              <a:extLst>
                <a:ext uri="{FF2B5EF4-FFF2-40B4-BE49-F238E27FC236}">
                  <a16:creationId xmlns:a16="http://schemas.microsoft.com/office/drawing/2014/main" id="{FD3B51CA-DEA7-4E79-5067-6B85891DA2E2}"/>
                </a:ext>
              </a:extLst>
            </p:cNvPr>
            <p:cNvGrpSpPr/>
            <p:nvPr/>
          </p:nvGrpSpPr>
          <p:grpSpPr>
            <a:xfrm>
              <a:off x="127167" y="6223962"/>
              <a:ext cx="6086324" cy="1091373"/>
              <a:chOff x="127167" y="5927704"/>
              <a:chExt cx="6086324" cy="1091373"/>
            </a:xfrm>
          </p:grpSpPr>
          <p:sp>
            <p:nvSpPr>
              <p:cNvPr id="30" name="テキスト ボックス 29">
                <a:extLst>
                  <a:ext uri="{FF2B5EF4-FFF2-40B4-BE49-F238E27FC236}">
                    <a16:creationId xmlns:a16="http://schemas.microsoft.com/office/drawing/2014/main" id="{E357F3D7-97F2-F6DC-6CBB-F131541624BB}"/>
                  </a:ext>
                </a:extLst>
              </p:cNvPr>
              <p:cNvSpPr txBox="1"/>
              <p:nvPr/>
            </p:nvSpPr>
            <p:spPr>
              <a:xfrm>
                <a:off x="1081197" y="5941860"/>
                <a:ext cx="5132294" cy="1018447"/>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ケアマネジャーなどの本人のことをよく知る人、自治会、本人や家族、保健所や市町村の職員などの関係者が集まり、情報を共有して、一緒に考え、個別避難計画の様式に書き込んでいきます。</a:t>
                </a:r>
              </a:p>
            </p:txBody>
          </p:sp>
          <p:grpSp>
            <p:nvGrpSpPr>
              <p:cNvPr id="31" name="グループ化 30">
                <a:extLst>
                  <a:ext uri="{FF2B5EF4-FFF2-40B4-BE49-F238E27FC236}">
                    <a16:creationId xmlns:a16="http://schemas.microsoft.com/office/drawing/2014/main" id="{C27A2B1D-308F-6CEC-66F9-086BABDEA42F}"/>
                  </a:ext>
                </a:extLst>
              </p:cNvPr>
              <p:cNvGrpSpPr/>
              <p:nvPr/>
            </p:nvGrpSpPr>
            <p:grpSpPr>
              <a:xfrm>
                <a:off x="127167" y="5927704"/>
                <a:ext cx="880818" cy="1091373"/>
                <a:chOff x="255417" y="2461600"/>
                <a:chExt cx="867494" cy="1091373"/>
              </a:xfrm>
            </p:grpSpPr>
            <p:sp>
              <p:nvSpPr>
                <p:cNvPr id="34" name="正方形/長方形 33">
                  <a:extLst>
                    <a:ext uri="{FF2B5EF4-FFF2-40B4-BE49-F238E27FC236}">
                      <a16:creationId xmlns:a16="http://schemas.microsoft.com/office/drawing/2014/main" id="{C5EEE086-43E9-383B-0A67-F8EED2493857}"/>
                    </a:ext>
                  </a:extLst>
                </p:cNvPr>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0F77B7A7-F18E-3721-88F3-9EF10900FFDF}"/>
                    </a:ext>
                  </a:extLst>
                </p:cNvPr>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2" name="正方形/長方形 31">
                <a:extLst>
                  <a:ext uri="{FF2B5EF4-FFF2-40B4-BE49-F238E27FC236}">
                    <a16:creationId xmlns:a16="http://schemas.microsoft.com/office/drawing/2014/main" id="{0EDDB096-8FC6-2CD4-8B52-ECDE135971C3}"/>
                  </a:ext>
                </a:extLst>
              </p:cNvPr>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3" name="図 32">
                <a:extLst>
                  <a:ext uri="{FF2B5EF4-FFF2-40B4-BE49-F238E27FC236}">
                    <a16:creationId xmlns:a16="http://schemas.microsoft.com/office/drawing/2014/main" id="{9B7FB909-9188-D511-D0A2-F47F2A5EDCD9}"/>
                  </a:ext>
                </a:extLst>
              </p:cNvPr>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grpSp>
        <p:nvGrpSpPr>
          <p:cNvPr id="42" name="グループ化 41">
            <a:extLst>
              <a:ext uri="{FF2B5EF4-FFF2-40B4-BE49-F238E27FC236}">
                <a16:creationId xmlns:a16="http://schemas.microsoft.com/office/drawing/2014/main" id="{01AFF997-A940-EC9A-8D2A-54D7B8C97C96}"/>
              </a:ext>
            </a:extLst>
          </p:cNvPr>
          <p:cNvGrpSpPr/>
          <p:nvPr/>
        </p:nvGrpSpPr>
        <p:grpSpPr>
          <a:xfrm>
            <a:off x="859116" y="8893019"/>
            <a:ext cx="6185014" cy="661249"/>
            <a:chOff x="376514" y="7101228"/>
            <a:chExt cx="6185014" cy="661249"/>
          </a:xfrm>
        </p:grpSpPr>
        <p:sp>
          <p:nvSpPr>
            <p:cNvPr id="43" name="テキスト ボックス 42">
              <a:extLst>
                <a:ext uri="{FF2B5EF4-FFF2-40B4-BE49-F238E27FC236}">
                  <a16:creationId xmlns:a16="http://schemas.microsoft.com/office/drawing/2014/main" id="{57CDF049-72F1-6CED-5E96-4801E2E1026D}"/>
                </a:ext>
              </a:extLst>
            </p:cNvPr>
            <p:cNvSpPr txBox="1"/>
            <p:nvPr/>
          </p:nvSpPr>
          <p:spPr>
            <a:xfrm>
              <a:off x="1289611" y="7223868"/>
              <a:ext cx="5271917" cy="53860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3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105C24D-0369-FD39-3372-C80807E3F446}"/>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5" name="テキスト ボックス 44">
              <a:extLst>
                <a:ext uri="{FF2B5EF4-FFF2-40B4-BE49-F238E27FC236}">
                  <a16:creationId xmlns:a16="http://schemas.microsoft.com/office/drawing/2014/main" id="{9674DD9B-77A6-DE02-0BD0-50DC5C9B9F7B}"/>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6" name="正方形/長方形 45">
              <a:extLst>
                <a:ext uri="{FF2B5EF4-FFF2-40B4-BE49-F238E27FC236}">
                  <a16:creationId xmlns:a16="http://schemas.microsoft.com/office/drawing/2014/main" id="{357FC41B-420B-C133-ADF8-9AE5F0115BA9}"/>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7" name="テキスト ボックス 46">
            <a:extLst>
              <a:ext uri="{FF2B5EF4-FFF2-40B4-BE49-F238E27FC236}">
                <a16:creationId xmlns:a16="http://schemas.microsoft.com/office/drawing/2014/main" id="{9CEA6F21-0946-CD6D-2A4C-37985A9D29BB}"/>
              </a:ext>
            </a:extLst>
          </p:cNvPr>
          <p:cNvSpPr txBox="1"/>
          <p:nvPr/>
        </p:nvSpPr>
        <p:spPr>
          <a:xfrm>
            <a:off x="1023511" y="9911583"/>
            <a:ext cx="5642570" cy="123111"/>
          </a:xfrm>
          <a:prstGeom prst="rect">
            <a:avLst/>
          </a:prstGeom>
          <a:noFill/>
        </p:spPr>
        <p:txBody>
          <a:bodyPr wrap="none" lIns="0" tIns="0" rIns="0" bIns="0" rtlCol="0">
            <a:spAutoFit/>
          </a:bodyPr>
          <a:lstStyle/>
          <a:p>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裏面（２ページ）は、この手順で取り組むことにした場合など、すこしくわしく知りたくなったときにお読みください。</a:t>
            </a:r>
          </a:p>
        </p:txBody>
      </p:sp>
      <p:grpSp>
        <p:nvGrpSpPr>
          <p:cNvPr id="53" name="グループ化 5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4" name="直線コネクタ 5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608683" y="10205952"/>
            <a:ext cx="338554"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１</a:t>
            </a:r>
          </a:p>
        </p:txBody>
      </p:sp>
      <p:sp>
        <p:nvSpPr>
          <p:cNvPr id="49" name="テキスト ボックス 48">
            <a:extLst>
              <a:ext uri="{FF2B5EF4-FFF2-40B4-BE49-F238E27FC236}">
                <a16:creationId xmlns:a16="http://schemas.microsoft.com/office/drawing/2014/main" id="{3ED4BB66-4B72-566D-1674-0E1EB451A674}"/>
              </a:ext>
            </a:extLst>
          </p:cNvPr>
          <p:cNvSpPr txBox="1"/>
          <p:nvPr/>
        </p:nvSpPr>
        <p:spPr>
          <a:xfrm>
            <a:off x="4934309" y="6669697"/>
            <a:ext cx="1836999" cy="215888"/>
          </a:xfrm>
          <a:prstGeom prst="rect">
            <a:avLst/>
          </a:prstGeom>
          <a:noFill/>
        </p:spPr>
        <p:txBody>
          <a:bodyPr wrap="square" lIns="0" tIns="18000" rIns="0" bIns="18000" rtlCol="0">
            <a:spAutoFit/>
          </a:bodyPr>
          <a:lstStyle/>
          <a:p>
            <a:pPr>
              <a:lnSpc>
                <a:spcPts val="700"/>
              </a:lnSpc>
            </a:pP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　このとき、併せて、最寄りの避難先や自宅の災害</a:t>
            </a:r>
            <a:endParaRPr kumimoji="1" lang="en-US" altLang="ja-JP" sz="600" dirty="0">
              <a:latin typeface="HG丸ｺﾞｼｯｸM-PRO" panose="020F0600000000000000" pitchFamily="50" charset="-128"/>
              <a:ea typeface="HG丸ｺﾞｼｯｸM-PRO" panose="020F0600000000000000" pitchFamily="50" charset="-128"/>
            </a:endParaRPr>
          </a:p>
          <a:p>
            <a:pPr>
              <a:lnSpc>
                <a:spcPts val="700"/>
              </a:lnSpc>
            </a:pPr>
            <a:r>
              <a:rPr kumimoji="1" lang="ja-JP" altLang="en-US" sz="600" dirty="0">
                <a:latin typeface="HG丸ｺﾞｼｯｸM-PRO" panose="020F0600000000000000" pitchFamily="50" charset="-128"/>
                <a:ea typeface="HG丸ｺﾞｼｯｸM-PRO" panose="020F0600000000000000" pitchFamily="50" charset="-128"/>
              </a:rPr>
              <a:t>　リスクについて、お知らせするとよりよいでしょう。</a:t>
            </a:r>
            <a:endParaRPr kumimoji="1" lang="en-US" altLang="ja-JP" sz="600" dirty="0">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id="{884CA27A-7275-3D39-CB11-940368BBC2AF}"/>
              </a:ext>
            </a:extLst>
          </p:cNvPr>
          <p:cNvSpPr txBox="1"/>
          <p:nvPr/>
        </p:nvSpPr>
        <p:spPr>
          <a:xfrm>
            <a:off x="1763103" y="9559513"/>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261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２</a:t>
            </a:r>
          </a:p>
        </p:txBody>
      </p:sp>
      <p:sp>
        <p:nvSpPr>
          <p:cNvPr id="21" name="テキスト ボックス 20">
            <a:extLst>
              <a:ext uri="{FF2B5EF4-FFF2-40B4-BE49-F238E27FC236}">
                <a16:creationId xmlns:a16="http://schemas.microsoft.com/office/drawing/2014/main" id="{062E6A84-432F-E998-720E-26BE59B53C1F}"/>
              </a:ext>
            </a:extLst>
          </p:cNvPr>
          <p:cNvSpPr txBox="1"/>
          <p:nvPr/>
        </p:nvSpPr>
        <p:spPr>
          <a:xfrm>
            <a:off x="612872" y="679718"/>
            <a:ext cx="6275059" cy="9633406"/>
          </a:xfrm>
          <a:prstGeom prst="rect">
            <a:avLst/>
          </a:prstGeom>
          <a:noFill/>
        </p:spPr>
        <p:txBody>
          <a:bodyPr wrap="square" rtlCol="0">
            <a:spAutoFit/>
          </a:bodyPr>
          <a:lstStyle/>
          <a:p>
            <a:pPr algn="ctr">
              <a:lnSpc>
                <a:spcPts val="1999"/>
              </a:lnSpc>
            </a:pPr>
            <a:r>
              <a:rPr lang="ja-JP" altLang="ja-JP" dirty="0">
                <a:latin typeface="HG丸ｺﾞｼｯｸM-PRO" panose="020F0600000000000000" pitchFamily="50" charset="-128"/>
                <a:ea typeface="HG丸ｺﾞｼｯｸM-PRO" panose="020F0600000000000000" pitchFamily="50" charset="-128"/>
              </a:rPr>
              <a:t>ケアマネジャー等の平素の取組の延長で取り組んで</a:t>
            </a:r>
            <a:endParaRPr lang="en-US" altLang="ja-JP"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dirty="0">
                <a:latin typeface="HG丸ｺﾞｼｯｸM-PRO" panose="020F0600000000000000" pitchFamily="50" charset="-128"/>
                <a:ea typeface="HG丸ｺﾞｼｯｸM-PRO" panose="020F0600000000000000" pitchFamily="50" charset="-128"/>
              </a:rPr>
              <a:t>いただく場合</a:t>
            </a:r>
            <a:r>
              <a:rPr lang="ja-JP" altLang="en-US" dirty="0">
                <a:latin typeface="HG丸ｺﾞｼｯｸM-PRO" panose="020F0600000000000000" pitchFamily="50" charset="-128"/>
                <a:ea typeface="HG丸ｺﾞｼｯｸM-PRO" panose="020F0600000000000000" pitchFamily="50" charset="-128"/>
              </a:rPr>
              <a:t>（少しくわしい説明）</a:t>
            </a:r>
            <a:endParaRPr lang="ja-JP" altLang="ja-JP" dirty="0">
              <a:latin typeface="HG丸ｺﾞｼｯｸM-PRO" panose="020F0600000000000000" pitchFamily="50" charset="-128"/>
              <a:ea typeface="HG丸ｺﾞｼｯｸM-PRO" panose="020F0600000000000000" pitchFamily="50" charset="-128"/>
            </a:endParaRPr>
          </a:p>
          <a:p>
            <a:pPr>
              <a:lnSpc>
                <a:spcPts val="14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900"/>
              </a:lnSpc>
            </a:pPr>
            <a:endParaRPr lang="en-US" altLang="ja-JP" sz="16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まず、ケアマネジャー等の本人のことをよく知る人や</a:t>
            </a:r>
            <a:r>
              <a:rPr lang="ja-JP" altLang="ja-JP" sz="1000" dirty="0">
                <a:latin typeface="HG丸ｺﾞｼｯｸM-PRO" panose="020F0600000000000000" pitchFamily="50" charset="-128"/>
                <a:ea typeface="HG丸ｺﾞｼｯｸM-PRO" panose="020F0600000000000000" pitchFamily="50" charset="-128"/>
              </a:rPr>
              <a:t>、自治会など地域の関係者</a:t>
            </a:r>
            <a:r>
              <a:rPr lang="ja-JP" altLang="en-US" sz="1000" dirty="0">
                <a:latin typeface="HG丸ｺﾞｼｯｸM-PRO" panose="020F0600000000000000" pitchFamily="50" charset="-128"/>
                <a:ea typeface="HG丸ｺﾞｼｯｸM-PRO" panose="020F0600000000000000" pitchFamily="50" charset="-128"/>
              </a:rPr>
              <a:t>と</a:t>
            </a:r>
            <a:r>
              <a:rPr lang="ja-JP" altLang="ja-JP" sz="1000" dirty="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ja-JP" sz="1000" baseline="30000" dirty="0">
                <a:latin typeface="HG丸ｺﾞｼｯｸM-PRO" panose="020F0600000000000000" pitchFamily="50" charset="-128"/>
                <a:ea typeface="HG丸ｺﾞｼｯｸM-PRO" panose="020F0600000000000000" pitchFamily="50" charset="-128"/>
              </a:rPr>
              <a:t>【参考】</a:t>
            </a:r>
            <a:r>
              <a:rPr lang="ja-JP" altLang="en-US" sz="1000" dirty="0">
                <a:latin typeface="HG丸ｺﾞｼｯｸM-PRO" panose="020F0600000000000000" pitchFamily="50" charset="-128"/>
                <a:ea typeface="HG丸ｺﾞｼｯｸM-PRO" panose="020F0600000000000000" pitchFamily="50" charset="-128"/>
              </a:rPr>
              <a:t>学び、</a:t>
            </a:r>
            <a:r>
              <a:rPr lang="ja-JP" altLang="ja-JP" sz="1000" dirty="0">
                <a:latin typeface="HG丸ｺﾞｼｯｸM-PRO" panose="020F0600000000000000" pitchFamily="50" charset="-128"/>
                <a:ea typeface="HG丸ｺﾞｼｯｸM-PRO" panose="020F0600000000000000" pitchFamily="50" charset="-128"/>
              </a:rPr>
              <a:t>話し合い、個別避難計画</a:t>
            </a:r>
            <a:r>
              <a:rPr lang="ja-JP" altLang="en-US" sz="1000" dirty="0">
                <a:latin typeface="HG丸ｺﾞｼｯｸM-PRO" panose="020F0600000000000000" pitchFamily="50" charset="-128"/>
                <a:ea typeface="HG丸ｺﾞｼｯｸM-PRO" panose="020F0600000000000000" pitchFamily="50" charset="-128"/>
              </a:rPr>
              <a:t>の必要性について</a:t>
            </a:r>
            <a:r>
              <a:rPr lang="ja-JP" altLang="ja-JP" sz="1000" dirty="0">
                <a:latin typeface="HG丸ｺﾞｼｯｸM-PRO" panose="020F0600000000000000" pitchFamily="50" charset="-128"/>
                <a:ea typeface="HG丸ｺﾞｼｯｸM-PRO" panose="020F0600000000000000" pitchFamily="50" charset="-128"/>
              </a:rPr>
              <a:t>一緒に考える機会を持ちま</a:t>
            </a:r>
            <a:r>
              <a:rPr lang="ja-JP" altLang="en-US" sz="1000" dirty="0">
                <a:latin typeface="HG丸ｺﾞｼｯｸM-PRO" panose="020F0600000000000000" pitchFamily="50" charset="-128"/>
                <a:ea typeface="HG丸ｺﾞｼｯｸM-PRO" panose="020F0600000000000000" pitchFamily="50" charset="-128"/>
              </a:rPr>
              <a:t>しょう</a:t>
            </a:r>
            <a:r>
              <a:rPr lang="ja-JP" altLang="ja-JP" sz="800" i="1" dirty="0">
                <a:latin typeface="HG丸ｺﾞｼｯｸM-PRO" panose="020F0600000000000000" pitchFamily="50" charset="-128"/>
                <a:ea typeface="HG丸ｺﾞｼｯｸM-PRO" panose="020F0600000000000000" pitchFamily="50" charset="-128"/>
              </a:rPr>
              <a:t>【参考】ハザードマップを利用することなどが考えられます。</a:t>
            </a:r>
            <a:endParaRPr lang="ja-JP" altLang="ja-JP" sz="800"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※ケアマネジャー等：介護支援専門員、相談支援専門員、保健師、看護師（訪問看護ステーション）など</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en-US" sz="700" i="1" dirty="0">
                <a:latin typeface="HG丸ｺﾞｼｯｸM-PRO" panose="020F0600000000000000" pitchFamily="50" charset="-128"/>
                <a:ea typeface="HG丸ｺﾞｼｯｸM-PRO" panose="020F0600000000000000" pitchFamily="50" charset="-128"/>
              </a:rPr>
              <a:t>　自治会以外の地域の関係者として考えられる関係者：自主防災組織、民生委員など（積極的に声をかけて関係者の参画につなげましょう。）</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9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8268" indent="-93656">
              <a:lnSpc>
                <a:spcPts val="1000"/>
              </a:lnSpc>
            </a:pPr>
            <a:r>
              <a:rPr lang="en-US" altLang="ja-JP" sz="1200" dirty="0">
                <a:highlight>
                  <a:srgbClr val="00FFFF"/>
                </a:highlight>
                <a:latin typeface="HG丸ｺﾞｼｯｸM-PRO" panose="020F0600000000000000" pitchFamily="50" charset="-128"/>
                <a:ea typeface="HG丸ｺﾞｼｯｸM-PRO" panose="020F0600000000000000" pitchFamily="50" charset="-128"/>
              </a:rPr>
              <a:t> </a:t>
            </a:r>
            <a:endParaRPr lang="ja-JP" altLang="ja-JP" sz="1200" dirty="0">
              <a:highlight>
                <a:srgbClr val="00FFFF"/>
              </a:highlight>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■避難行動要支援者の方が避難するために、事前に決めておかないといけない事柄をケアマネジャー等の関係者と一緒に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58747"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58747" indent="-93656">
              <a:lnSpc>
                <a:spcPts val="12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○避難先</a:t>
            </a:r>
          </a:p>
          <a:p>
            <a:pPr marL="358747" indent="-93656">
              <a:lnSpc>
                <a:spcPts val="14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93656" indent="-93656">
              <a:lnSpc>
                <a:spcPts val="11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93656" indent="-93656">
              <a:lnSpc>
                <a:spcPts val="7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■ケアマネジャー等による毎月のモニタリングなどの機会を捉えて災害や個別避難計画のことを本人に説明し、作成の同意をいただきます。</a:t>
            </a:r>
          </a:p>
          <a:p>
            <a:pPr marL="268268"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初めは</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ケアマネ等から本人等情報を得ながら</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作成の難易度が比較的低く</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7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■ケアマネジャー等、自治会、本人や家族、保健所や市町村の職員が集まり、情報を共有して、一緒に考え、個別避難計画の様式に書き込んでいきます。</a:t>
            </a: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ケアマネジャーなどが関係者に声をかけて開催するサービス担当者会議（調整会議）を「関係者が集まる場」として活用することも考えられます</a:t>
            </a:r>
            <a:r>
              <a:rPr lang="ja-JP" altLang="ja-JP" sz="700" i="1" dirty="0">
                <a:latin typeface="HG丸ｺﾞｼｯｸM-PRO" panose="020F0600000000000000" pitchFamily="50" charset="-128"/>
                <a:ea typeface="HG丸ｺﾞｼｯｸM-PRO" panose="020F0600000000000000" pitchFamily="50" charset="-128"/>
              </a:rPr>
              <a:t>。</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地域ケア会議や自立支援協議会などの既存の取組を活用することも考えられます。</a:t>
            </a:r>
            <a:endParaRPr lang="ja-JP"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避難の確保と避難支援等の実施に必要なことが記載等されていることを確認して完成です。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ケアマネジャー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9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C46CAEC4-76AD-677A-6C29-98D72B47E8EC}"/>
              </a:ext>
            </a:extLst>
          </p:cNvPr>
          <p:cNvSpPr/>
          <p:nvPr/>
        </p:nvSpPr>
        <p:spPr>
          <a:xfrm>
            <a:off x="599300" y="418303"/>
            <a:ext cx="6320435" cy="978764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C3E0E07-460E-3B78-78AF-2FEA0BC92CEE}"/>
              </a:ext>
            </a:extLst>
          </p:cNvPr>
          <p:cNvSpPr txBox="1"/>
          <p:nvPr/>
        </p:nvSpPr>
        <p:spPr>
          <a:xfrm>
            <a:off x="5494871" y="348371"/>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24" name="大かっこ 23">
            <a:extLst>
              <a:ext uri="{FF2B5EF4-FFF2-40B4-BE49-F238E27FC236}">
                <a16:creationId xmlns:a16="http://schemas.microsoft.com/office/drawing/2014/main" id="{8FD42916-E11E-638D-DA5E-0A6F043ED0DA}"/>
              </a:ext>
            </a:extLst>
          </p:cNvPr>
          <p:cNvSpPr/>
          <p:nvPr/>
        </p:nvSpPr>
        <p:spPr>
          <a:xfrm>
            <a:off x="637012" y="1371000"/>
            <a:ext cx="6242967" cy="1136921"/>
          </a:xfrm>
          <a:prstGeom prst="bracketPair">
            <a:avLst>
              <a:gd name="adj" fmla="val 117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a:extLst>
              <a:ext uri="{FF2B5EF4-FFF2-40B4-BE49-F238E27FC236}">
                <a16:creationId xmlns:a16="http://schemas.microsoft.com/office/drawing/2014/main" id="{25288373-CA86-04A5-989F-2D820A6002AE}"/>
              </a:ext>
            </a:extLst>
          </p:cNvPr>
          <p:cNvSpPr/>
          <p:nvPr/>
        </p:nvSpPr>
        <p:spPr>
          <a:xfrm>
            <a:off x="637012" y="8933179"/>
            <a:ext cx="6242967" cy="1019143"/>
          </a:xfrm>
          <a:prstGeom prst="bracketPair">
            <a:avLst>
              <a:gd name="adj" fmla="val 125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6" name="大かっこ 25">
            <a:extLst>
              <a:ext uri="{FF2B5EF4-FFF2-40B4-BE49-F238E27FC236}">
                <a16:creationId xmlns:a16="http://schemas.microsoft.com/office/drawing/2014/main" id="{3E58172B-2913-E5A4-40FE-E19CBF10B070}"/>
              </a:ext>
            </a:extLst>
          </p:cNvPr>
          <p:cNvSpPr/>
          <p:nvPr/>
        </p:nvSpPr>
        <p:spPr>
          <a:xfrm>
            <a:off x="644964" y="3427148"/>
            <a:ext cx="6235015" cy="852040"/>
          </a:xfrm>
          <a:prstGeom prst="bracketPair">
            <a:avLst>
              <a:gd name="adj" fmla="val 150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6632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3ED72A-91AF-0FB5-708C-96F3A7A04D46}"/>
              </a:ext>
            </a:extLst>
          </p:cNvPr>
          <p:cNvSpPr/>
          <p:nvPr/>
        </p:nvSpPr>
        <p:spPr>
          <a:xfrm>
            <a:off x="4813196" y="6761713"/>
            <a:ext cx="1936851" cy="25009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B671BC-E7A1-17E9-0BF5-824A26275E8A}"/>
              </a:ext>
            </a:extLst>
          </p:cNvPr>
          <p:cNvSpPr txBox="1"/>
          <p:nvPr/>
        </p:nvSpPr>
        <p:spPr>
          <a:xfrm>
            <a:off x="4859546" y="6778966"/>
            <a:ext cx="1836999" cy="215888"/>
          </a:xfrm>
          <a:prstGeom prst="rect">
            <a:avLst/>
          </a:prstGeom>
          <a:noFill/>
        </p:spPr>
        <p:txBody>
          <a:bodyPr wrap="square" lIns="0" tIns="18000" rIns="0" bIns="18000" rtlCol="0">
            <a:spAutoFit/>
          </a:bodyPr>
          <a:lstStyle/>
          <a:p>
            <a:pPr>
              <a:lnSpc>
                <a:spcPts val="700"/>
              </a:lnSpc>
            </a:pP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　このとき、併せて、最寄りの避難先や自宅の災害</a:t>
            </a:r>
            <a:endParaRPr kumimoji="1" lang="en-US" altLang="ja-JP" sz="600" dirty="0">
              <a:latin typeface="HG丸ｺﾞｼｯｸM-PRO" panose="020F0600000000000000" pitchFamily="50" charset="-128"/>
              <a:ea typeface="HG丸ｺﾞｼｯｸM-PRO" panose="020F0600000000000000" pitchFamily="50" charset="-128"/>
            </a:endParaRPr>
          </a:p>
          <a:p>
            <a:pPr>
              <a:lnSpc>
                <a:spcPts val="700"/>
              </a:lnSpc>
            </a:pPr>
            <a:r>
              <a:rPr kumimoji="1" lang="ja-JP" altLang="en-US" sz="600" dirty="0">
                <a:latin typeface="HG丸ｺﾞｼｯｸM-PRO" panose="020F0600000000000000" pitchFamily="50" charset="-128"/>
                <a:ea typeface="HG丸ｺﾞｼｯｸM-PRO" panose="020F0600000000000000" pitchFamily="50" charset="-128"/>
              </a:rPr>
              <a:t>　リスクについて、お知らせするとよりよいでしょう。</a:t>
            </a:r>
            <a:endParaRPr kumimoji="1" lang="en-US" altLang="ja-JP" sz="600" dirty="0">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751479" y="538700"/>
            <a:ext cx="6306106" cy="9614413"/>
            <a:chOff x="95286" y="-5122"/>
            <a:chExt cx="6306106" cy="9614413"/>
          </a:xfrm>
        </p:grpSpPr>
        <p:sp>
          <p:nvSpPr>
            <p:cNvPr id="19" name="テキスト ボックス 18"/>
            <p:cNvSpPr txBox="1"/>
            <p:nvPr/>
          </p:nvSpPr>
          <p:spPr>
            <a:xfrm>
              <a:off x="499132" y="435370"/>
              <a:ext cx="5678157" cy="378117"/>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20" name="グループ化 19"/>
            <p:cNvGrpSpPr/>
            <p:nvPr/>
          </p:nvGrpSpPr>
          <p:grpSpPr>
            <a:xfrm>
              <a:off x="124800" y="4130389"/>
              <a:ext cx="6024462" cy="663694"/>
              <a:chOff x="353399" y="2460255"/>
              <a:chExt cx="6024462" cy="647677"/>
            </a:xfrm>
          </p:grpSpPr>
          <p:sp>
            <p:nvSpPr>
              <p:cNvPr id="60" name="テキスト ボックス 59"/>
              <p:cNvSpPr txBox="1"/>
              <p:nvPr/>
            </p:nvSpPr>
            <p:spPr>
              <a:xfrm>
                <a:off x="1258790" y="2480588"/>
                <a:ext cx="5119071" cy="549638"/>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避難のために</a:t>
                </a:r>
                <a:r>
                  <a:rPr lang="ja-JP" altLang="ja-JP" sz="153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30" dirty="0">
                    <a:latin typeface="HG丸ｺﾞｼｯｸM-PRO" panose="020F0600000000000000" pitchFamily="50" charset="-128"/>
                    <a:ea typeface="HG丸ｺﾞｼｯｸM-PRO" panose="020F0600000000000000" pitchFamily="50" charset="-128"/>
                  </a:rPr>
                  <a:t>Excel</a:t>
                </a:r>
                <a:r>
                  <a:rPr lang="ja-JP" altLang="ja-JP" sz="1530" dirty="0">
                    <a:latin typeface="HG丸ｺﾞｼｯｸM-PRO" panose="020F0600000000000000" pitchFamily="50" charset="-128"/>
                    <a:ea typeface="HG丸ｺﾞｼｯｸM-PRO" panose="020F0600000000000000" pitchFamily="50" charset="-128"/>
                  </a:rPr>
                  <a:t>や</a:t>
                </a:r>
                <a:r>
                  <a:rPr lang="en-US" altLang="ja-JP" sz="1530" dirty="0">
                    <a:latin typeface="HG丸ｺﾞｼｯｸM-PRO" panose="020F0600000000000000" pitchFamily="50" charset="-128"/>
                    <a:ea typeface="HG丸ｺﾞｼｯｸM-PRO" panose="020F0600000000000000" pitchFamily="50" charset="-128"/>
                  </a:rPr>
                  <a:t>Word </a:t>
                </a:r>
                <a:r>
                  <a:rPr lang="ja-JP" altLang="en-US" sz="1530" dirty="0">
                    <a:latin typeface="HG丸ｺﾞｼｯｸM-PRO" panose="020F0600000000000000" pitchFamily="50" charset="-128"/>
                    <a:ea typeface="HG丸ｺﾞｼｯｸM-PRO" panose="020F0600000000000000" pitchFamily="50" charset="-128"/>
                  </a:rPr>
                  <a:t>等</a:t>
                </a:r>
                <a:r>
                  <a:rPr lang="ja-JP" altLang="ja-JP" sz="153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61" name="グループ化 60"/>
              <p:cNvGrpSpPr/>
              <p:nvPr/>
            </p:nvGrpSpPr>
            <p:grpSpPr>
              <a:xfrm>
                <a:off x="353399" y="2461601"/>
                <a:ext cx="824744" cy="646331"/>
                <a:chOff x="252662" y="2461601"/>
                <a:chExt cx="824744" cy="646331"/>
              </a:xfrm>
            </p:grpSpPr>
            <p:sp>
              <p:nvSpPr>
                <p:cNvPr id="63" name="正方形/長方形 62"/>
                <p:cNvSpPr/>
                <p:nvPr/>
              </p:nvSpPr>
              <p:spPr>
                <a:xfrm>
                  <a:off x="252662" y="2461601"/>
                  <a:ext cx="824744"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21238" y="2507807"/>
                  <a:ext cx="697307" cy="540628"/>
                </a:xfrm>
                <a:prstGeom prst="rect">
                  <a:avLst/>
                </a:prstGeom>
                <a:noFill/>
              </p:spPr>
              <p:txBody>
                <a:bodyPr wrap="none" lIns="0" tIns="0" rIns="0" bIns="0"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62" name="正方形/長方形 61"/>
              <p:cNvSpPr/>
              <p:nvPr/>
            </p:nvSpPr>
            <p:spPr>
              <a:xfrm>
                <a:off x="1246545" y="2460255"/>
                <a:ext cx="5095385" cy="637874"/>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1" name="下矢印 20"/>
            <p:cNvSpPr/>
            <p:nvPr/>
          </p:nvSpPr>
          <p:spPr>
            <a:xfrm>
              <a:off x="2084487" y="3477672"/>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a:off x="2084487" y="4962418"/>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084487" y="7815473"/>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95286" y="1285315"/>
              <a:ext cx="6060279" cy="2016823"/>
              <a:chOff x="118519" y="727024"/>
              <a:chExt cx="6036971" cy="2015600"/>
            </a:xfrm>
          </p:grpSpPr>
          <p:grpSp>
            <p:nvGrpSpPr>
              <p:cNvPr id="48" name="グループ化 47"/>
              <p:cNvGrpSpPr/>
              <p:nvPr/>
            </p:nvGrpSpPr>
            <p:grpSpPr>
              <a:xfrm>
                <a:off x="118519" y="1889382"/>
                <a:ext cx="6036971" cy="853242"/>
                <a:chOff x="347118" y="1210599"/>
                <a:chExt cx="6036971" cy="853242"/>
              </a:xfrm>
            </p:grpSpPr>
            <p:sp>
              <p:nvSpPr>
                <p:cNvPr id="55" name="テキスト ボックス 54"/>
                <p:cNvSpPr txBox="1"/>
                <p:nvPr/>
              </p:nvSpPr>
              <p:spPr>
                <a:xfrm>
                  <a:off x="1258989" y="1242947"/>
                  <a:ext cx="5125100" cy="784354"/>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避難行動要支援者の方が避難するために、事前に決めておかないといけない事柄を自主防災組織など地域の関係者と一緒にそれぞれの立場から考えてみましょう。</a:t>
                  </a: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56" name="グループ化 55"/>
                <p:cNvGrpSpPr/>
                <p:nvPr/>
              </p:nvGrpSpPr>
              <p:grpSpPr>
                <a:xfrm>
                  <a:off x="347118" y="1210599"/>
                  <a:ext cx="878581" cy="853242"/>
                  <a:chOff x="347118" y="1210599"/>
                  <a:chExt cx="878581" cy="853242"/>
                </a:xfrm>
              </p:grpSpPr>
              <p:sp>
                <p:nvSpPr>
                  <p:cNvPr id="58" name="正方形/長方形 57"/>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57" name="正方形/長方形 56"/>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49" name="グループ化 48"/>
              <p:cNvGrpSpPr/>
              <p:nvPr/>
            </p:nvGrpSpPr>
            <p:grpSpPr>
              <a:xfrm>
                <a:off x="144287" y="727024"/>
                <a:ext cx="5965413" cy="1091373"/>
                <a:chOff x="376517" y="973296"/>
                <a:chExt cx="5965413" cy="1091373"/>
              </a:xfrm>
            </p:grpSpPr>
            <p:sp>
              <p:nvSpPr>
                <p:cNvPr id="50" name="テキスト ボックス 49"/>
                <p:cNvSpPr txBox="1"/>
                <p:nvPr/>
              </p:nvSpPr>
              <p:spPr>
                <a:xfrm>
                  <a:off x="1258990" y="1014926"/>
                  <a:ext cx="5053855" cy="1015047"/>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自主防災組織や自治会、民生委員など地域の関係者が集まり、住んでいる地域でおこる災害や避難について話し合い、個別避難計画のことを知る機会を持ちます。</a:t>
                  </a:r>
                </a:p>
              </p:txBody>
            </p:sp>
            <p:grpSp>
              <p:nvGrpSpPr>
                <p:cNvPr id="51" name="グループ化 50"/>
                <p:cNvGrpSpPr/>
                <p:nvPr/>
              </p:nvGrpSpPr>
              <p:grpSpPr>
                <a:xfrm>
                  <a:off x="376517" y="973296"/>
                  <a:ext cx="816849" cy="1091373"/>
                  <a:chOff x="376517" y="973296"/>
                  <a:chExt cx="816849" cy="1091373"/>
                </a:xfrm>
              </p:grpSpPr>
              <p:sp>
                <p:nvSpPr>
                  <p:cNvPr id="53" name="正方形/長方形 52"/>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52" name="正方形/長方形 51"/>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25" name="グループ化 24"/>
            <p:cNvGrpSpPr/>
            <p:nvPr/>
          </p:nvGrpSpPr>
          <p:grpSpPr>
            <a:xfrm>
              <a:off x="116972" y="5606470"/>
              <a:ext cx="5999600" cy="2063537"/>
              <a:chOff x="124826" y="5283090"/>
              <a:chExt cx="5991746" cy="2032245"/>
            </a:xfrm>
          </p:grpSpPr>
          <p:grpSp>
            <p:nvGrpSpPr>
              <p:cNvPr id="34" name="グループ化 33"/>
              <p:cNvGrpSpPr/>
              <p:nvPr/>
            </p:nvGrpSpPr>
            <p:grpSpPr>
              <a:xfrm>
                <a:off x="124826" y="5283090"/>
                <a:ext cx="5988505" cy="870549"/>
                <a:chOff x="124826" y="4985563"/>
                <a:chExt cx="5988505" cy="870549"/>
              </a:xfrm>
            </p:grpSpPr>
            <p:sp>
              <p:nvSpPr>
                <p:cNvPr id="42" name="テキスト ボックス 41"/>
                <p:cNvSpPr txBox="1"/>
                <p:nvPr/>
              </p:nvSpPr>
              <p:spPr>
                <a:xfrm>
                  <a:off x="1047176" y="4999718"/>
                  <a:ext cx="4986685" cy="78656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民生委員など、避難行動要支援者のことをよく知る人と一緒に、災害や個別避難計画のことを本人に説明し</a:t>
                  </a:r>
                  <a:r>
                    <a:rPr lang="ja-JP" altLang="en-US" sz="1530" dirty="0">
                      <a:latin typeface="ＭＳ Ｐゴシック" panose="020B0600070205080204" pitchFamily="50" charset="-128"/>
                      <a:ea typeface="ＭＳ Ｐゴシック" panose="020B0600070205080204" pitchFamily="50" charset="-128"/>
                    </a:rPr>
                    <a:t>、</a:t>
                  </a:r>
                  <a:r>
                    <a:rPr lang="ja-JP" altLang="en-US" sz="1530" dirty="0">
                      <a:latin typeface="HG丸ｺﾞｼｯｸM-PRO" panose="020F0600000000000000" pitchFamily="50" charset="-128"/>
                      <a:ea typeface="HG丸ｺﾞｼｯｸM-PRO" panose="020F0600000000000000" pitchFamily="50" charset="-128"/>
                    </a:rPr>
                    <a:t>作成の同意をいただきます。</a:t>
                  </a:r>
                </a:p>
              </p:txBody>
            </p:sp>
            <p:grpSp>
              <p:nvGrpSpPr>
                <p:cNvPr id="43" name="グループ化 42"/>
                <p:cNvGrpSpPr/>
                <p:nvPr/>
              </p:nvGrpSpPr>
              <p:grpSpPr>
                <a:xfrm>
                  <a:off x="124826" y="4985563"/>
                  <a:ext cx="880818" cy="853242"/>
                  <a:chOff x="256302" y="2461601"/>
                  <a:chExt cx="867493" cy="853242"/>
                </a:xfrm>
              </p:grpSpPr>
              <p:sp>
                <p:nvSpPr>
                  <p:cNvPr id="46" name="正方形/長方形 45"/>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44" name="正方形/長方形 43"/>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35" name="グループ化 34"/>
              <p:cNvGrpSpPr/>
              <p:nvPr/>
            </p:nvGrpSpPr>
            <p:grpSpPr>
              <a:xfrm>
                <a:off x="127167" y="6223962"/>
                <a:ext cx="5989405" cy="1091373"/>
                <a:chOff x="127167" y="5927704"/>
                <a:chExt cx="5989405" cy="1091373"/>
              </a:xfrm>
            </p:grpSpPr>
            <p:sp>
              <p:nvSpPr>
                <p:cNvPr id="36" name="テキスト ボックス 35"/>
                <p:cNvSpPr txBox="1"/>
                <p:nvPr/>
              </p:nvSpPr>
              <p:spPr>
                <a:xfrm>
                  <a:off x="1050417" y="5941860"/>
                  <a:ext cx="4986685" cy="1018447"/>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自主防災組織や自治会、民生委員、本人や家族、市町村の職員が公民館などに集まり、情報を共有して、一緒に考え、個別避難計画の様式に書き込んでいきます。</a:t>
                  </a:r>
                </a:p>
              </p:txBody>
            </p:sp>
            <p:grpSp>
              <p:nvGrpSpPr>
                <p:cNvPr id="37" name="グループ化 36"/>
                <p:cNvGrpSpPr/>
                <p:nvPr/>
              </p:nvGrpSpPr>
              <p:grpSpPr>
                <a:xfrm>
                  <a:off x="127167" y="5927704"/>
                  <a:ext cx="880818" cy="1091373"/>
                  <a:chOff x="255417" y="2461600"/>
                  <a:chExt cx="867494" cy="1091373"/>
                </a:xfrm>
              </p:grpSpPr>
              <p:sp>
                <p:nvSpPr>
                  <p:cNvPr id="40" name="正方形/長方形 39"/>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8" name="正方形/長方形 37"/>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9" name="図 38"/>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sp>
          <p:nvSpPr>
            <p:cNvPr id="26" name="テキスト ボックス 25"/>
            <p:cNvSpPr txBox="1"/>
            <p:nvPr/>
          </p:nvSpPr>
          <p:spPr>
            <a:xfrm>
              <a:off x="5261336" y="-5122"/>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（例２）</a:t>
              </a:r>
            </a:p>
          </p:txBody>
        </p:sp>
        <p:grpSp>
          <p:nvGrpSpPr>
            <p:cNvPr id="27" name="グループ化 26"/>
            <p:cNvGrpSpPr/>
            <p:nvPr/>
          </p:nvGrpSpPr>
          <p:grpSpPr>
            <a:xfrm>
              <a:off x="147915" y="8459525"/>
              <a:ext cx="6094842" cy="661251"/>
              <a:chOff x="376514" y="7101228"/>
              <a:chExt cx="6094842" cy="661251"/>
            </a:xfrm>
          </p:grpSpPr>
          <p:sp>
            <p:nvSpPr>
              <p:cNvPr id="30" name="テキスト ボックス 29"/>
              <p:cNvSpPr txBox="1"/>
              <p:nvPr/>
            </p:nvSpPr>
            <p:spPr>
              <a:xfrm>
                <a:off x="1258789" y="7223870"/>
                <a:ext cx="5212567" cy="53860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3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31" name="正方形/長方形 30"/>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33" name="正方形/長方形 32"/>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8" name="正方形/長方形 27">
              <a:extLst>
                <a:ext uri="{FF2B5EF4-FFF2-40B4-BE49-F238E27FC236}">
                  <a16:creationId xmlns:a16="http://schemas.microsoft.com/office/drawing/2014/main" id="{CE8A1FC9-1D8E-1864-6384-2C4617BAE043}"/>
                </a:ext>
              </a:extLst>
            </p:cNvPr>
            <p:cNvSpPr/>
            <p:nvPr/>
          </p:nvSpPr>
          <p:spPr>
            <a:xfrm>
              <a:off x="124799" y="9445691"/>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99F0129A-F0B8-E1DD-0926-CB661116E174}"/>
                </a:ext>
              </a:extLst>
            </p:cNvPr>
            <p:cNvSpPr txBox="1"/>
            <p:nvPr/>
          </p:nvSpPr>
          <p:spPr>
            <a:xfrm>
              <a:off x="309337" y="9478089"/>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裏面（４ページ）は、この手順で取り組むことにした場合など、すこしくわしく知りたくなったときにお読みください。</a:t>
              </a:r>
            </a:p>
          </p:txBody>
        </p:sp>
      </p:grpSp>
      <p:sp>
        <p:nvSpPr>
          <p:cNvPr id="66" name="テキスト ボックス 65"/>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３</a:t>
            </a:r>
          </a:p>
        </p:txBody>
      </p:sp>
      <p:sp>
        <p:nvSpPr>
          <p:cNvPr id="2" name="テキスト ボックス 1">
            <a:extLst>
              <a:ext uri="{FF2B5EF4-FFF2-40B4-BE49-F238E27FC236}">
                <a16:creationId xmlns:a16="http://schemas.microsoft.com/office/drawing/2014/main" id="{D0D36E96-5FE7-88F7-8F33-F426B6DFC453}"/>
              </a:ext>
            </a:extLst>
          </p:cNvPr>
          <p:cNvSpPr txBox="1"/>
          <p:nvPr/>
        </p:nvSpPr>
        <p:spPr>
          <a:xfrm>
            <a:off x="1703397" y="9678832"/>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310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624094" y="1003404"/>
            <a:ext cx="6301699" cy="9371796"/>
          </a:xfrm>
          <a:prstGeom prst="rect">
            <a:avLst/>
          </a:prstGeom>
          <a:noFill/>
        </p:spPr>
        <p:txBody>
          <a:bodyPr wrap="square" rtlCol="0">
            <a:spAutoFit/>
          </a:bodyPr>
          <a:lstStyle/>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自主防災組織など地域主体の取組から着手</a:t>
            </a:r>
            <a:endParaRPr lang="en-US" altLang="ja-JP" sz="1600" b="1" dirty="0">
              <a:latin typeface="HG丸ｺﾞｼｯｸM-PRO" panose="020F0600000000000000" pitchFamily="50" charset="-128"/>
              <a:ea typeface="HG丸ｺﾞｼｯｸM-PRO" panose="020F0600000000000000" pitchFamily="50" charset="-128"/>
            </a:endParaRPr>
          </a:p>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する場合（少しくわしい説明）</a:t>
            </a:r>
            <a:endParaRPr lang="ja-JP" altLang="ja-JP" sz="1600"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200"/>
              </a:lnSpc>
            </a:pPr>
            <a:endParaRPr lang="en-US" altLang="ja-JP" sz="28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まず、</a:t>
            </a:r>
            <a:r>
              <a:rPr lang="ja-JP" altLang="ja-JP" sz="1050" dirty="0">
                <a:latin typeface="HG丸ｺﾞｼｯｸM-PRO" panose="020F0600000000000000" pitchFamily="50" charset="-128"/>
                <a:ea typeface="HG丸ｺﾞｼｯｸM-PRO" panose="020F0600000000000000" pitchFamily="50" charset="-128"/>
              </a:rPr>
              <a:t>自主防災組織や自治会、民生委員など地域の関係者</a:t>
            </a:r>
            <a:r>
              <a:rPr lang="ja-JP" altLang="en-US" sz="1050" dirty="0">
                <a:latin typeface="HG丸ｺﾞｼｯｸM-PRO" panose="020F0600000000000000" pitchFamily="50" charset="-128"/>
                <a:ea typeface="HG丸ｺﾞｼｯｸM-PRO" panose="020F0600000000000000" pitchFamily="50" charset="-128"/>
              </a:rPr>
              <a:t>と</a:t>
            </a:r>
            <a:r>
              <a:rPr lang="ja-JP" altLang="ja-JP" sz="1050" dirty="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en-US" sz="1050" dirty="0">
                <a:latin typeface="HG丸ｺﾞｼｯｸM-PRO" panose="020F0600000000000000" pitchFamily="50" charset="-128"/>
                <a:ea typeface="HG丸ｺﾞｼｯｸM-PRO" panose="020F0600000000000000" pitchFamily="50" charset="-128"/>
              </a:rPr>
              <a:t>学び、</a:t>
            </a:r>
            <a:r>
              <a:rPr lang="ja-JP" altLang="ja-JP" sz="1050" dirty="0">
                <a:latin typeface="HG丸ｺﾞｼｯｸM-PRO" panose="020F0600000000000000" pitchFamily="50" charset="-128"/>
                <a:ea typeface="HG丸ｺﾞｼｯｸM-PRO" panose="020F0600000000000000" pitchFamily="50" charset="-128"/>
              </a:rPr>
              <a:t>話し合い、個別避難計画</a:t>
            </a:r>
            <a:r>
              <a:rPr lang="ja-JP" altLang="en-US" sz="1050" dirty="0">
                <a:latin typeface="HG丸ｺﾞｼｯｸM-PRO" panose="020F0600000000000000" pitchFamily="50" charset="-128"/>
                <a:ea typeface="HG丸ｺﾞｼｯｸM-PRO" panose="020F0600000000000000" pitchFamily="50" charset="-128"/>
              </a:rPr>
              <a:t>の必要性について一緒に考える</a:t>
            </a:r>
            <a:r>
              <a:rPr lang="ja-JP" altLang="ja-JP" sz="1050" dirty="0">
                <a:latin typeface="HG丸ｺﾞｼｯｸM-PRO" panose="020F0600000000000000" pitchFamily="50" charset="-128"/>
                <a:ea typeface="HG丸ｺﾞｼｯｸM-PRO" panose="020F0600000000000000" pitchFamily="50" charset="-128"/>
              </a:rPr>
              <a:t>機会を持ち</a:t>
            </a:r>
            <a:r>
              <a:rPr lang="ja-JP" altLang="en-US" sz="1050" dirty="0">
                <a:latin typeface="HG丸ｺﾞｼｯｸM-PRO" panose="020F0600000000000000" pitchFamily="50" charset="-128"/>
                <a:ea typeface="HG丸ｺﾞｼｯｸM-PRO" panose="020F0600000000000000" pitchFamily="50" charset="-128"/>
              </a:rPr>
              <a:t>ましょう</a:t>
            </a:r>
            <a:r>
              <a:rPr lang="ja-JP" altLang="ja-JP" sz="1050" dirty="0">
                <a:latin typeface="HG丸ｺﾞｼｯｸM-PRO" panose="020F0600000000000000" pitchFamily="50" charset="-128"/>
                <a:ea typeface="HG丸ｺﾞｼｯｸM-PRO" panose="020F0600000000000000" pitchFamily="50" charset="-128"/>
              </a:rPr>
              <a:t>。</a:t>
            </a:r>
          </a:p>
          <a:p>
            <a:pPr marL="93656" indent="-93656">
              <a:lnSpc>
                <a:spcPts val="1200"/>
              </a:lnSpc>
            </a:pPr>
            <a:endParaRPr lang="en-US" altLang="ja-JP"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700" dirty="0">
                <a:latin typeface="HG丸ｺﾞｼｯｸM-PRO" panose="020F0600000000000000" pitchFamily="50" charset="-128"/>
                <a:ea typeface="HG丸ｺﾞｼｯｸM-PRO" panose="020F0600000000000000" pitchFamily="50" charset="-128"/>
              </a:rPr>
              <a:t> </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7307"/>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63510" indent="-87307"/>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a:latin typeface="HG丸ｺﾞｼｯｸM-PRO" panose="020F0600000000000000" pitchFamily="50" charset="-128"/>
                <a:ea typeface="HG丸ｺﾞｼｯｸM-PRO" panose="020F0600000000000000" pitchFamily="50" charset="-128"/>
              </a:rPr>
              <a:t>○避難先</a:t>
            </a:r>
          </a:p>
          <a:p>
            <a:pPr marL="363510" indent="-87307"/>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a:latin typeface="HG丸ｺﾞｼｯｸM-PRO" panose="020F0600000000000000" pitchFamily="50" charset="-128"/>
                <a:ea typeface="HG丸ｺﾞｼｯｸM-PRO" panose="020F0600000000000000" pitchFamily="50" charset="-128"/>
              </a:rPr>
              <a:t>■民生委員など、避難行動要支援者のことを</a:t>
            </a:r>
            <a:r>
              <a:rPr lang="ja-JP" altLang="en-US" sz="1000" dirty="0">
                <a:latin typeface="HG丸ｺﾞｼｯｸM-PRO" panose="020F0600000000000000" pitchFamily="50" charset="-128"/>
                <a:ea typeface="HG丸ｺﾞｼｯｸM-PRO" panose="020F0600000000000000" pitchFamily="50" charset="-128"/>
              </a:rPr>
              <a:t>よ</a:t>
            </a:r>
            <a:r>
              <a:rPr lang="ja-JP" altLang="ja-JP" sz="1000" dirty="0">
                <a:latin typeface="HG丸ｺﾞｼｯｸM-PRO" panose="020F0600000000000000" pitchFamily="50" charset="-128"/>
                <a:ea typeface="HG丸ｺﾞｼｯｸM-PRO" panose="020F0600000000000000" pitchFamily="50" charset="-128"/>
              </a:rPr>
              <a:t>く知る人と一緒に、災害や個別避難計画のことを本人に説明し、作成の同意をいただきます。</a:t>
            </a:r>
          </a:p>
          <a:p>
            <a:pPr marL="268268"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初めは</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作成の難易度が比較的低く</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a:latin typeface="HG丸ｺﾞｼｯｸM-PRO" panose="020F0600000000000000" pitchFamily="50" charset="-128"/>
                <a:ea typeface="HG丸ｺﾞｼｯｸM-PRO" panose="020F0600000000000000" pitchFamily="50" charset="-128"/>
              </a:rPr>
              <a:t>■自主防災組織や自治会、民生委員、本人や家族、市町村の職員が集まり、情報を共有して、一緒に考え、個別避難計画の様式に書き込んでいきます。</a:t>
            </a:r>
          </a:p>
          <a:p>
            <a:pPr marL="263505" indent="-87307"/>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※感染防止等のため、書面を送付することで説明することや、電話やウェブミーティングを活用することなども考えられます。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en-US" altLang="ja-JP" sz="700" dirty="0">
                <a:latin typeface="HG丸ｺﾞｼｯｸM-PRO" panose="020F0600000000000000" pitchFamily="50" charset="-128"/>
                <a:ea typeface="HG丸ｺﾞｼｯｸM-PRO" panose="020F0600000000000000" pitchFamily="50" charset="-128"/>
              </a:rPr>
              <a:t> </a:t>
            </a: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a:t>
            </a:r>
            <a:r>
              <a:rPr lang="ja-JP" altLang="ja-JP" sz="1000" dirty="0">
                <a:latin typeface="HG丸ｺﾞｼｯｸM-PRO" panose="020F0600000000000000" pitchFamily="50" charset="-128"/>
                <a:ea typeface="HG丸ｺﾞｼｯｸM-PRO" panose="020F0600000000000000" pitchFamily="50" charset="-128"/>
              </a:rPr>
              <a:t>自主防災組織</a:t>
            </a:r>
            <a:r>
              <a:rPr lang="ja-JP" altLang="en-US" sz="1000" dirty="0">
                <a:latin typeface="HG丸ｺﾞｼｯｸM-PRO" panose="020F0600000000000000" pitchFamily="50" charset="-128"/>
                <a:ea typeface="HG丸ｺﾞｼｯｸM-PRO" panose="020F0600000000000000" pitchFamily="50" charset="-128"/>
              </a:rPr>
              <a:t>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10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443966" y="54294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9" name="正方形/長方形 8"/>
          <p:cNvSpPr/>
          <p:nvPr/>
        </p:nvSpPr>
        <p:spPr>
          <a:xfrm>
            <a:off x="605358" y="57866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大かっこ 10"/>
          <p:cNvSpPr/>
          <p:nvPr/>
        </p:nvSpPr>
        <p:spPr>
          <a:xfrm>
            <a:off x="656322" y="9130747"/>
            <a:ext cx="6242967" cy="970915"/>
          </a:xfrm>
          <a:prstGeom prst="bracketPair">
            <a:avLst>
              <a:gd name="adj" fmla="val 128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４</a:t>
            </a:r>
          </a:p>
        </p:txBody>
      </p:sp>
      <p:sp>
        <p:nvSpPr>
          <p:cNvPr id="24" name="大かっこ 23">
            <a:extLst>
              <a:ext uri="{FF2B5EF4-FFF2-40B4-BE49-F238E27FC236}">
                <a16:creationId xmlns:a16="http://schemas.microsoft.com/office/drawing/2014/main" id="{431FDAFE-A0CA-D02A-145B-D31BEE7075D0}"/>
              </a:ext>
            </a:extLst>
          </p:cNvPr>
          <p:cNvSpPr/>
          <p:nvPr/>
        </p:nvSpPr>
        <p:spPr>
          <a:xfrm>
            <a:off x="650264" y="1639536"/>
            <a:ext cx="6242967" cy="1316566"/>
          </a:xfrm>
          <a:prstGeom prst="bracketPair">
            <a:avLst>
              <a:gd name="adj" fmla="val 9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a:extLst>
              <a:ext uri="{FF2B5EF4-FFF2-40B4-BE49-F238E27FC236}">
                <a16:creationId xmlns:a16="http://schemas.microsoft.com/office/drawing/2014/main" id="{0BC5DA90-6867-E0CE-0C8C-B1C2AA4A1C6C}"/>
              </a:ext>
            </a:extLst>
          </p:cNvPr>
          <p:cNvSpPr/>
          <p:nvPr/>
        </p:nvSpPr>
        <p:spPr>
          <a:xfrm>
            <a:off x="658216" y="3545259"/>
            <a:ext cx="6235015" cy="956980"/>
          </a:xfrm>
          <a:prstGeom prst="bracketPair">
            <a:avLst>
              <a:gd name="adj" fmla="val 126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4889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C71A3073-D605-55F9-E9DB-1357D45BB29C}"/>
              </a:ext>
            </a:extLst>
          </p:cNvPr>
          <p:cNvSpPr/>
          <p:nvPr/>
        </p:nvSpPr>
        <p:spPr>
          <a:xfrm>
            <a:off x="4743559" y="4566277"/>
            <a:ext cx="1924943" cy="30743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2" name="テキスト ボックス 1">
            <a:extLst>
              <a:ext uri="{FF2B5EF4-FFF2-40B4-BE49-F238E27FC236}">
                <a16:creationId xmlns:a16="http://schemas.microsoft.com/office/drawing/2014/main" id="{6C82A42E-611E-CEE4-4E7B-72171F06C716}"/>
              </a:ext>
            </a:extLst>
          </p:cNvPr>
          <p:cNvSpPr txBox="1"/>
          <p:nvPr/>
        </p:nvSpPr>
        <p:spPr>
          <a:xfrm>
            <a:off x="1068222" y="855472"/>
            <a:ext cx="5439310" cy="378117"/>
          </a:xfrm>
          <a:prstGeom prst="rect">
            <a:avLst/>
          </a:prstGeom>
          <a:noFill/>
        </p:spPr>
        <p:txBody>
          <a:bodyPr wrap="none" rtlCol="0">
            <a:spAutoFit/>
          </a:bodyPr>
          <a:lstStyle/>
          <a:p>
            <a:r>
              <a:rPr lang="ja-JP" altLang="ja-JP" b="1" dirty="0">
                <a:latin typeface="HG丸ｺﾞｼｯｸM-PRO" panose="020F0600000000000000" pitchFamily="50" charset="-128"/>
                <a:ea typeface="HG丸ｺﾞｼｯｸM-PRO" panose="020F0600000000000000" pitchFamily="50" charset="-128"/>
              </a:rPr>
              <a:t>本人・地域記入の個別避難計画から着手する場合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14C6EF80-9FFC-6817-6F9A-87EF876BC4A6}"/>
              </a:ext>
            </a:extLst>
          </p:cNvPr>
          <p:cNvGrpSpPr/>
          <p:nvPr/>
        </p:nvGrpSpPr>
        <p:grpSpPr>
          <a:xfrm>
            <a:off x="677644" y="1474868"/>
            <a:ext cx="6062824" cy="660136"/>
            <a:chOff x="337153" y="1210599"/>
            <a:chExt cx="6062824" cy="646331"/>
          </a:xfrm>
        </p:grpSpPr>
        <p:sp>
          <p:nvSpPr>
            <p:cNvPr id="4" name="テキスト ボックス 3">
              <a:extLst>
                <a:ext uri="{FF2B5EF4-FFF2-40B4-BE49-F238E27FC236}">
                  <a16:creationId xmlns:a16="http://schemas.microsoft.com/office/drawing/2014/main" id="{46DE93CB-2986-7D32-4B83-D95D8E2A2891}"/>
                </a:ext>
              </a:extLst>
            </p:cNvPr>
            <p:cNvSpPr txBox="1"/>
            <p:nvPr/>
          </p:nvSpPr>
          <p:spPr>
            <a:xfrm>
              <a:off x="1310632" y="1242290"/>
              <a:ext cx="5089345" cy="572546"/>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550" dirty="0">
                  <a:latin typeface="HG丸ｺﾞｼｯｸM-PRO" panose="020F0600000000000000" pitchFamily="50" charset="-128"/>
                  <a:ea typeface="HG丸ｺﾞｼｯｸM-PRO" panose="020F0600000000000000" pitchFamily="50" charset="-128"/>
                </a:rPr>
                <a:t>考えてみましょう</a:t>
              </a:r>
              <a:r>
                <a:rPr lang="ja-JP" altLang="ja-JP" sz="1550" dirty="0">
                  <a:latin typeface="HG丸ｺﾞｼｯｸM-PRO" panose="020F0600000000000000" pitchFamily="50" charset="-128"/>
                  <a:ea typeface="HG丸ｺﾞｼｯｸM-PRO" panose="020F0600000000000000" pitchFamily="50" charset="-128"/>
                </a:rPr>
                <a:t>。</a:t>
              </a:r>
            </a:p>
          </p:txBody>
        </p:sp>
        <p:grpSp>
          <p:nvGrpSpPr>
            <p:cNvPr id="5" name="グループ化 4">
              <a:extLst>
                <a:ext uri="{FF2B5EF4-FFF2-40B4-BE49-F238E27FC236}">
                  <a16:creationId xmlns:a16="http://schemas.microsoft.com/office/drawing/2014/main" id="{3E5AD6AA-E78D-EFC7-D168-90793A208614}"/>
                </a:ext>
              </a:extLst>
            </p:cNvPr>
            <p:cNvGrpSpPr/>
            <p:nvPr/>
          </p:nvGrpSpPr>
          <p:grpSpPr>
            <a:xfrm>
              <a:off x="337153" y="1210599"/>
              <a:ext cx="881973" cy="646331"/>
              <a:chOff x="337153" y="1210599"/>
              <a:chExt cx="881973" cy="646331"/>
            </a:xfrm>
          </p:grpSpPr>
          <p:sp>
            <p:nvSpPr>
              <p:cNvPr id="7" name="正方形/長方形 6">
                <a:extLst>
                  <a:ext uri="{FF2B5EF4-FFF2-40B4-BE49-F238E27FC236}">
                    <a16:creationId xmlns:a16="http://schemas.microsoft.com/office/drawing/2014/main" id="{E2D65B2E-A5ED-EFE4-9183-A9C37E0A5697}"/>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015F2E51-F7C9-023D-3201-D6F6A38D806D}"/>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 name="正方形/長方形 5">
              <a:extLst>
                <a:ext uri="{FF2B5EF4-FFF2-40B4-BE49-F238E27FC236}">
                  <a16:creationId xmlns:a16="http://schemas.microsoft.com/office/drawing/2014/main" id="{1F237302-C365-ED99-0524-2A10143CE9DF}"/>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9" name="グループ化 8">
            <a:extLst>
              <a:ext uri="{FF2B5EF4-FFF2-40B4-BE49-F238E27FC236}">
                <a16:creationId xmlns:a16="http://schemas.microsoft.com/office/drawing/2014/main" id="{29B0E3B3-5149-B545-61FB-0C54D3F5B0EC}"/>
              </a:ext>
            </a:extLst>
          </p:cNvPr>
          <p:cNvGrpSpPr/>
          <p:nvPr/>
        </p:nvGrpSpPr>
        <p:grpSpPr>
          <a:xfrm>
            <a:off x="688401" y="2826039"/>
            <a:ext cx="6081793" cy="674015"/>
            <a:chOff x="347910" y="2459012"/>
            <a:chExt cx="6081793" cy="648920"/>
          </a:xfrm>
        </p:grpSpPr>
        <p:sp>
          <p:nvSpPr>
            <p:cNvPr id="10" name="テキスト ボックス 9">
              <a:extLst>
                <a:ext uri="{FF2B5EF4-FFF2-40B4-BE49-F238E27FC236}">
                  <a16:creationId xmlns:a16="http://schemas.microsoft.com/office/drawing/2014/main" id="{90EE7837-4CEE-28B5-5819-85271208504E}"/>
                </a:ext>
              </a:extLst>
            </p:cNvPr>
            <p:cNvSpPr txBox="1"/>
            <p:nvPr/>
          </p:nvSpPr>
          <p:spPr>
            <a:xfrm>
              <a:off x="1310632" y="2484987"/>
              <a:ext cx="5119071" cy="548188"/>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a:t>
              </a:r>
              <a:r>
                <a:rPr lang="ja-JP" altLang="ja-JP" sz="155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ja-JP"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a:t>
              </a:r>
              <a:r>
                <a:rPr lang="ja-JP" altLang="ja-JP" sz="155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11" name="グループ化 10">
              <a:extLst>
                <a:ext uri="{FF2B5EF4-FFF2-40B4-BE49-F238E27FC236}">
                  <a16:creationId xmlns:a16="http://schemas.microsoft.com/office/drawing/2014/main" id="{93A14439-442D-8FC3-D438-031A0A848C4D}"/>
                </a:ext>
              </a:extLst>
            </p:cNvPr>
            <p:cNvGrpSpPr/>
            <p:nvPr/>
          </p:nvGrpSpPr>
          <p:grpSpPr>
            <a:xfrm>
              <a:off x="347910" y="2460258"/>
              <a:ext cx="881973" cy="647674"/>
              <a:chOff x="247173" y="2460258"/>
              <a:chExt cx="881973" cy="647674"/>
            </a:xfrm>
          </p:grpSpPr>
          <p:sp>
            <p:nvSpPr>
              <p:cNvPr id="13" name="正方形/長方形 12">
                <a:extLst>
                  <a:ext uri="{FF2B5EF4-FFF2-40B4-BE49-F238E27FC236}">
                    <a16:creationId xmlns:a16="http://schemas.microsoft.com/office/drawing/2014/main" id="{E9FB0E80-2525-BD37-421C-6A92B2103290}"/>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1E096D3-BDD0-F943-84DA-2248026B0514}"/>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12" name="正方形/長方形 11">
              <a:extLst>
                <a:ext uri="{FF2B5EF4-FFF2-40B4-BE49-F238E27FC236}">
                  <a16:creationId xmlns:a16="http://schemas.microsoft.com/office/drawing/2014/main" id="{D5599A89-DE14-9267-A377-0992333ED4C2}"/>
                </a:ext>
              </a:extLst>
            </p:cNvPr>
            <p:cNvSpPr/>
            <p:nvPr/>
          </p:nvSpPr>
          <p:spPr>
            <a:xfrm>
              <a:off x="1280086" y="2459012"/>
              <a:ext cx="5061843" cy="648236"/>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5" name="グループ化 14">
            <a:extLst>
              <a:ext uri="{FF2B5EF4-FFF2-40B4-BE49-F238E27FC236}">
                <a16:creationId xmlns:a16="http://schemas.microsoft.com/office/drawing/2014/main" id="{9A5FEB37-C336-A91C-76EC-8042974867A6}"/>
              </a:ext>
            </a:extLst>
          </p:cNvPr>
          <p:cNvGrpSpPr/>
          <p:nvPr/>
        </p:nvGrpSpPr>
        <p:grpSpPr>
          <a:xfrm>
            <a:off x="693916" y="4190377"/>
            <a:ext cx="6148749" cy="678421"/>
            <a:chOff x="350795" y="3644611"/>
            <a:chExt cx="6055726" cy="647011"/>
          </a:xfrm>
        </p:grpSpPr>
        <p:sp>
          <p:nvSpPr>
            <p:cNvPr id="16" name="テキスト ボックス 15">
              <a:extLst>
                <a:ext uri="{FF2B5EF4-FFF2-40B4-BE49-F238E27FC236}">
                  <a16:creationId xmlns:a16="http://schemas.microsoft.com/office/drawing/2014/main" id="{934DDD2D-F85C-B256-1251-E8A95D455A07}"/>
                </a:ext>
              </a:extLst>
            </p:cNvPr>
            <p:cNvSpPr txBox="1"/>
            <p:nvPr/>
          </p:nvSpPr>
          <p:spPr>
            <a:xfrm>
              <a:off x="1310184" y="3674881"/>
              <a:ext cx="5096337" cy="557701"/>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p:txBody>
        </p:sp>
        <p:grpSp>
          <p:nvGrpSpPr>
            <p:cNvPr id="17" name="グループ化 16">
              <a:extLst>
                <a:ext uri="{FF2B5EF4-FFF2-40B4-BE49-F238E27FC236}">
                  <a16:creationId xmlns:a16="http://schemas.microsoft.com/office/drawing/2014/main" id="{53638AA4-5194-71C9-EB58-AFC2D48A237C}"/>
                </a:ext>
              </a:extLst>
            </p:cNvPr>
            <p:cNvGrpSpPr/>
            <p:nvPr/>
          </p:nvGrpSpPr>
          <p:grpSpPr>
            <a:xfrm>
              <a:off x="350795" y="3645291"/>
              <a:ext cx="868629" cy="646331"/>
              <a:chOff x="256302" y="2461601"/>
              <a:chExt cx="868629" cy="646331"/>
            </a:xfrm>
          </p:grpSpPr>
          <p:sp>
            <p:nvSpPr>
              <p:cNvPr id="19" name="正方形/長方形 18">
                <a:extLst>
                  <a:ext uri="{FF2B5EF4-FFF2-40B4-BE49-F238E27FC236}">
                    <a16:creationId xmlns:a16="http://schemas.microsoft.com/office/drawing/2014/main" id="{BC48C937-88D8-E5DC-3A99-0437B076B7D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E0DC6451-1B68-375E-84BE-8CC55F906AE2}"/>
                  </a:ext>
                </a:extLst>
              </p:cNvPr>
              <p:cNvSpPr txBox="1"/>
              <p:nvPr/>
            </p:nvSpPr>
            <p:spPr>
              <a:xfrm>
                <a:off x="256302" y="2584243"/>
                <a:ext cx="868629" cy="3522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18" name="正方形/長方形 17">
              <a:extLst>
                <a:ext uri="{FF2B5EF4-FFF2-40B4-BE49-F238E27FC236}">
                  <a16:creationId xmlns:a16="http://schemas.microsoft.com/office/drawing/2014/main" id="{E6AF4734-38AE-2FD3-D27E-DFEC2D30F223}"/>
                </a:ext>
              </a:extLst>
            </p:cNvPr>
            <p:cNvSpPr/>
            <p:nvPr/>
          </p:nvSpPr>
          <p:spPr>
            <a:xfrm>
              <a:off x="1263439" y="3644611"/>
              <a:ext cx="4985262" cy="646331"/>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1" name="グループ化 20">
            <a:extLst>
              <a:ext uri="{FF2B5EF4-FFF2-40B4-BE49-F238E27FC236}">
                <a16:creationId xmlns:a16="http://schemas.microsoft.com/office/drawing/2014/main" id="{14A2BB66-A160-94B4-57A0-EC68B41E6615}"/>
              </a:ext>
            </a:extLst>
          </p:cNvPr>
          <p:cNvGrpSpPr/>
          <p:nvPr/>
        </p:nvGrpSpPr>
        <p:grpSpPr>
          <a:xfrm>
            <a:off x="673647" y="6933240"/>
            <a:ext cx="6094832" cy="1377529"/>
            <a:chOff x="113049" y="6223543"/>
            <a:chExt cx="6086218" cy="1128076"/>
          </a:xfrm>
        </p:grpSpPr>
        <p:grpSp>
          <p:nvGrpSpPr>
            <p:cNvPr id="22" name="グループ化 21">
              <a:extLst>
                <a:ext uri="{FF2B5EF4-FFF2-40B4-BE49-F238E27FC236}">
                  <a16:creationId xmlns:a16="http://schemas.microsoft.com/office/drawing/2014/main" id="{F3EC0F7B-FC81-5721-2CEC-B2BADCB152F2}"/>
                </a:ext>
              </a:extLst>
            </p:cNvPr>
            <p:cNvGrpSpPr/>
            <p:nvPr/>
          </p:nvGrpSpPr>
          <p:grpSpPr>
            <a:xfrm>
              <a:off x="113049" y="6223543"/>
              <a:ext cx="6086218" cy="534185"/>
              <a:chOff x="341692" y="4834688"/>
              <a:chExt cx="6087772" cy="534185"/>
            </a:xfrm>
          </p:grpSpPr>
          <p:sp>
            <p:nvSpPr>
              <p:cNvPr id="30" name="テキスト ボックス 29">
                <a:extLst>
                  <a:ext uri="{FF2B5EF4-FFF2-40B4-BE49-F238E27FC236}">
                    <a16:creationId xmlns:a16="http://schemas.microsoft.com/office/drawing/2014/main" id="{D64A254A-9751-7118-9E03-21641BD31031}"/>
                  </a:ext>
                </a:extLst>
              </p:cNvPr>
              <p:cNvSpPr txBox="1"/>
              <p:nvPr/>
            </p:nvSpPr>
            <p:spPr>
              <a:xfrm>
                <a:off x="1310637" y="4861105"/>
                <a:ext cx="5118827"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p:txBody>
          </p:sp>
          <p:grpSp>
            <p:nvGrpSpPr>
              <p:cNvPr id="31" name="グループ化 30">
                <a:extLst>
                  <a:ext uri="{FF2B5EF4-FFF2-40B4-BE49-F238E27FC236}">
                    <a16:creationId xmlns:a16="http://schemas.microsoft.com/office/drawing/2014/main" id="{E25F3212-3BFE-4EBB-EDB6-88CA6CA8ABB2}"/>
                  </a:ext>
                </a:extLst>
              </p:cNvPr>
              <p:cNvGrpSpPr/>
              <p:nvPr/>
            </p:nvGrpSpPr>
            <p:grpSpPr>
              <a:xfrm>
                <a:off x="341692" y="4834688"/>
                <a:ext cx="880951" cy="533603"/>
                <a:chOff x="247200" y="2461601"/>
                <a:chExt cx="880951" cy="533603"/>
              </a:xfrm>
              <a:solidFill>
                <a:schemeClr val="accent1">
                  <a:lumMod val="20000"/>
                  <a:lumOff val="80000"/>
                </a:schemeClr>
              </a:solidFill>
            </p:grpSpPr>
            <p:sp>
              <p:nvSpPr>
                <p:cNvPr id="33" name="正方形/長方形 32">
                  <a:extLst>
                    <a:ext uri="{FF2B5EF4-FFF2-40B4-BE49-F238E27FC236}">
                      <a16:creationId xmlns:a16="http://schemas.microsoft.com/office/drawing/2014/main" id="{CAB25113-96EE-436E-2DA8-59B96CEEAE63}"/>
                    </a:ext>
                  </a:extLst>
                </p:cNvPr>
                <p:cNvSpPr/>
                <p:nvPr/>
              </p:nvSpPr>
              <p:spPr>
                <a:xfrm>
                  <a:off x="282075" y="2461601"/>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04F43FCB-C1F8-9D3F-8285-0FDB9138BF4A}"/>
                    </a:ext>
                  </a:extLst>
                </p:cNvPr>
                <p:cNvSpPr txBox="1"/>
                <p:nvPr/>
              </p:nvSpPr>
              <p:spPr>
                <a:xfrm>
                  <a:off x="247200" y="2584243"/>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32" name="正方形/長方形 31">
                <a:extLst>
                  <a:ext uri="{FF2B5EF4-FFF2-40B4-BE49-F238E27FC236}">
                    <a16:creationId xmlns:a16="http://schemas.microsoft.com/office/drawing/2014/main" id="{0A2132AE-B01B-39B2-108C-628DDE7FACF0}"/>
                  </a:ext>
                </a:extLst>
              </p:cNvPr>
              <p:cNvSpPr/>
              <p:nvPr/>
            </p:nvSpPr>
            <p:spPr>
              <a:xfrm>
                <a:off x="1261607" y="4835270"/>
                <a:ext cx="5081897"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3" name="グループ化 22">
              <a:extLst>
                <a:ext uri="{FF2B5EF4-FFF2-40B4-BE49-F238E27FC236}">
                  <a16:creationId xmlns:a16="http://schemas.microsoft.com/office/drawing/2014/main" id="{1804BF0E-D7CD-1668-6565-127500217CDE}"/>
                </a:ext>
              </a:extLst>
            </p:cNvPr>
            <p:cNvGrpSpPr/>
            <p:nvPr/>
          </p:nvGrpSpPr>
          <p:grpSpPr>
            <a:xfrm>
              <a:off x="114798" y="6818016"/>
              <a:ext cx="6078093" cy="533603"/>
              <a:chOff x="342263" y="7537691"/>
              <a:chExt cx="6036003" cy="533603"/>
            </a:xfrm>
          </p:grpSpPr>
          <p:grpSp>
            <p:nvGrpSpPr>
              <p:cNvPr id="24" name="グループ化 23">
                <a:extLst>
                  <a:ext uri="{FF2B5EF4-FFF2-40B4-BE49-F238E27FC236}">
                    <a16:creationId xmlns:a16="http://schemas.microsoft.com/office/drawing/2014/main" id="{34E51B36-15A7-6F85-5A85-64B5405ABFBC}"/>
                  </a:ext>
                </a:extLst>
              </p:cNvPr>
              <p:cNvGrpSpPr/>
              <p:nvPr/>
            </p:nvGrpSpPr>
            <p:grpSpPr>
              <a:xfrm>
                <a:off x="342263" y="7537691"/>
                <a:ext cx="6036003" cy="533603"/>
                <a:chOff x="342263" y="5886629"/>
                <a:chExt cx="6036003" cy="533603"/>
              </a:xfrm>
            </p:grpSpPr>
            <p:sp>
              <p:nvSpPr>
                <p:cNvPr id="26" name="テキスト ボックス 25">
                  <a:extLst>
                    <a:ext uri="{FF2B5EF4-FFF2-40B4-BE49-F238E27FC236}">
                      <a16:creationId xmlns:a16="http://schemas.microsoft.com/office/drawing/2014/main" id="{E06D5246-4E35-8E10-76BE-0173C164A98F}"/>
                    </a:ext>
                  </a:extLst>
                </p:cNvPr>
                <p:cNvSpPr txBox="1"/>
                <p:nvPr/>
              </p:nvSpPr>
              <p:spPr>
                <a:xfrm>
                  <a:off x="1310425" y="5919096"/>
                  <a:ext cx="5067841"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記載漏れ</a:t>
                  </a:r>
                  <a:r>
                    <a:rPr lang="ja-JP" altLang="en-US" sz="1550" dirty="0">
                      <a:latin typeface="HG丸ｺﾞｼｯｸM-PRO" panose="020F0600000000000000" pitchFamily="50" charset="-128"/>
                      <a:ea typeface="HG丸ｺﾞｼｯｸM-PRO" panose="020F0600000000000000" pitchFamily="50" charset="-128"/>
                    </a:rPr>
                    <a:t>や返信がない等の</a:t>
                  </a:r>
                  <a:r>
                    <a:rPr lang="ja-JP" altLang="ja-JP" sz="1550" dirty="0">
                      <a:latin typeface="HG丸ｺﾞｼｯｸM-PRO" panose="020F0600000000000000" pitchFamily="50" charset="-128"/>
                      <a:ea typeface="HG丸ｺﾞｼｯｸM-PRO" panose="020F0600000000000000" pitchFamily="50" charset="-128"/>
                    </a:rPr>
                    <a:t>場合は、本人（家族）にお電話や訪問</a:t>
                  </a:r>
                  <a:r>
                    <a:rPr lang="ja-JP" altLang="en-US" sz="1550" dirty="0">
                      <a:latin typeface="HG丸ｺﾞｼｯｸM-PRO" panose="020F0600000000000000" pitchFamily="50" charset="-128"/>
                      <a:ea typeface="HG丸ｺﾞｼｯｸM-PRO" panose="020F0600000000000000" pitchFamily="50" charset="-128"/>
                    </a:rPr>
                    <a:t>して</a:t>
                  </a:r>
                  <a:r>
                    <a:rPr lang="ja-JP" altLang="ja-JP" sz="1550" dirty="0">
                      <a:latin typeface="HG丸ｺﾞｼｯｸM-PRO" panose="020F0600000000000000" pitchFamily="50" charset="-128"/>
                      <a:ea typeface="HG丸ｺﾞｼｯｸM-PRO" panose="020F0600000000000000" pitchFamily="50" charset="-128"/>
                    </a:rPr>
                    <a:t>、確認</a:t>
                  </a:r>
                  <a:r>
                    <a:rPr lang="ja-JP" altLang="en-US" sz="1550" dirty="0">
                      <a:latin typeface="HG丸ｺﾞｼｯｸM-PRO" panose="020F0600000000000000" pitchFamily="50" charset="-128"/>
                      <a:ea typeface="HG丸ｺﾞｼｯｸM-PRO" panose="020F0600000000000000" pitchFamily="50" charset="-128"/>
                    </a:rPr>
                    <a:t>や必要な支援を</a:t>
                  </a:r>
                  <a:r>
                    <a:rPr lang="ja-JP" altLang="ja-JP" sz="1550" dirty="0">
                      <a:latin typeface="HG丸ｺﾞｼｯｸM-PRO" panose="020F0600000000000000" pitchFamily="50" charset="-128"/>
                      <a:ea typeface="HG丸ｺﾞｼｯｸM-PRO" panose="020F0600000000000000" pitchFamily="50" charset="-128"/>
                    </a:rPr>
                    <a:t>します。</a:t>
                  </a:r>
                </a:p>
              </p:txBody>
            </p:sp>
            <p:grpSp>
              <p:nvGrpSpPr>
                <p:cNvPr id="27" name="グループ化 26">
                  <a:extLst>
                    <a:ext uri="{FF2B5EF4-FFF2-40B4-BE49-F238E27FC236}">
                      <a16:creationId xmlns:a16="http://schemas.microsoft.com/office/drawing/2014/main" id="{19665907-1D44-2D53-BA4E-99F656DBC26E}"/>
                    </a:ext>
                  </a:extLst>
                </p:cNvPr>
                <p:cNvGrpSpPr/>
                <p:nvPr/>
              </p:nvGrpSpPr>
              <p:grpSpPr>
                <a:xfrm>
                  <a:off x="342263" y="5886629"/>
                  <a:ext cx="874628" cy="533603"/>
                  <a:chOff x="247771" y="2329852"/>
                  <a:chExt cx="874628" cy="533603"/>
                </a:xfrm>
                <a:solidFill>
                  <a:schemeClr val="accent1">
                    <a:lumMod val="20000"/>
                    <a:lumOff val="80000"/>
                  </a:schemeClr>
                </a:solidFill>
              </p:grpSpPr>
              <p:sp>
                <p:nvSpPr>
                  <p:cNvPr id="28" name="正方形/長方形 27">
                    <a:extLst>
                      <a:ext uri="{FF2B5EF4-FFF2-40B4-BE49-F238E27FC236}">
                        <a16:creationId xmlns:a16="http://schemas.microsoft.com/office/drawing/2014/main" id="{497BFB2C-4FC6-6236-A283-42C6F11997C6}"/>
                      </a:ext>
                    </a:extLst>
                  </p:cNvPr>
                  <p:cNvSpPr/>
                  <p:nvPr/>
                </p:nvSpPr>
                <p:spPr>
                  <a:xfrm>
                    <a:off x="280659" y="2329852"/>
                    <a:ext cx="811970"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E3324085-5BE9-212B-1425-5A6663727F07}"/>
                      </a:ext>
                    </a:extLst>
                  </p:cNvPr>
                  <p:cNvSpPr txBox="1"/>
                  <p:nvPr/>
                </p:nvSpPr>
                <p:spPr>
                  <a:xfrm>
                    <a:off x="247771" y="2453822"/>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25" name="正方形/長方形 24">
                <a:extLst>
                  <a:ext uri="{FF2B5EF4-FFF2-40B4-BE49-F238E27FC236}">
                    <a16:creationId xmlns:a16="http://schemas.microsoft.com/office/drawing/2014/main" id="{38E9F8E2-A77E-1235-26F2-734787B57744}"/>
                  </a:ext>
                </a:extLst>
              </p:cNvPr>
              <p:cNvSpPr/>
              <p:nvPr/>
            </p:nvSpPr>
            <p:spPr>
              <a:xfrm>
                <a:off x="1258707" y="7537691"/>
                <a:ext cx="5040551"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35" name="グループ化 34">
            <a:extLst>
              <a:ext uri="{FF2B5EF4-FFF2-40B4-BE49-F238E27FC236}">
                <a16:creationId xmlns:a16="http://schemas.microsoft.com/office/drawing/2014/main" id="{4FDCE7F8-3F04-C3DD-DF49-A0F700DD877D}"/>
              </a:ext>
            </a:extLst>
          </p:cNvPr>
          <p:cNvGrpSpPr/>
          <p:nvPr/>
        </p:nvGrpSpPr>
        <p:grpSpPr>
          <a:xfrm>
            <a:off x="717008" y="5552344"/>
            <a:ext cx="5965411" cy="697351"/>
            <a:chOff x="376517" y="5088135"/>
            <a:chExt cx="5965411" cy="680176"/>
          </a:xfrm>
        </p:grpSpPr>
        <p:sp>
          <p:nvSpPr>
            <p:cNvPr id="36" name="正方形/長方形 35">
              <a:extLst>
                <a:ext uri="{FF2B5EF4-FFF2-40B4-BE49-F238E27FC236}">
                  <a16:creationId xmlns:a16="http://schemas.microsoft.com/office/drawing/2014/main" id="{AA32BE22-6EFF-0EFA-F0E2-62A2532B0CFC}"/>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98BB7892-A89B-5937-D68B-10411DB7C796}"/>
                </a:ext>
              </a:extLst>
            </p:cNvPr>
            <p:cNvSpPr txBox="1"/>
            <p:nvPr/>
          </p:nvSpPr>
          <p:spPr>
            <a:xfrm>
              <a:off x="611701" y="5121586"/>
              <a:ext cx="5475442" cy="570373"/>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避難行動要支援者が家族や地域の方の</a:t>
              </a: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kumimoji="1" lang="ja-JP" altLang="en-US" sz="1600" b="1" dirty="0">
                  <a:latin typeface="HG丸ｺﾞｼｯｸM-PRO" panose="020F0600000000000000" pitchFamily="50" charset="-128"/>
                  <a:ea typeface="HG丸ｺﾞｼｯｸM-PRO" panose="020F0600000000000000" pitchFamily="50" charset="-128"/>
                </a:rPr>
                <a:t>支援を得て様式に必要事項を記入し、返送します。</a:t>
              </a:r>
            </a:p>
          </p:txBody>
        </p:sp>
      </p:grpSp>
      <p:sp>
        <p:nvSpPr>
          <p:cNvPr id="38" name="下矢印 66">
            <a:extLst>
              <a:ext uri="{FF2B5EF4-FFF2-40B4-BE49-F238E27FC236}">
                <a16:creationId xmlns:a16="http://schemas.microsoft.com/office/drawing/2014/main" id="{6A5847A9-91B8-E146-44A8-432790643442}"/>
              </a:ext>
            </a:extLst>
          </p:cNvPr>
          <p:cNvSpPr/>
          <p:nvPr/>
        </p:nvSpPr>
        <p:spPr>
          <a:xfrm>
            <a:off x="2653577" y="2243129"/>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下矢印 67">
            <a:extLst>
              <a:ext uri="{FF2B5EF4-FFF2-40B4-BE49-F238E27FC236}">
                <a16:creationId xmlns:a16="http://schemas.microsoft.com/office/drawing/2014/main" id="{615CF2C5-8BDA-55CB-A23B-8FC2FA732E2F}"/>
              </a:ext>
            </a:extLst>
          </p:cNvPr>
          <p:cNvSpPr/>
          <p:nvPr/>
        </p:nvSpPr>
        <p:spPr>
          <a:xfrm>
            <a:off x="2653577" y="3608180"/>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0" name="下矢印 68">
            <a:extLst>
              <a:ext uri="{FF2B5EF4-FFF2-40B4-BE49-F238E27FC236}">
                <a16:creationId xmlns:a16="http://schemas.microsoft.com/office/drawing/2014/main" id="{021AC887-4231-5718-8DB2-C5361F06D85C}"/>
              </a:ext>
            </a:extLst>
          </p:cNvPr>
          <p:cNvSpPr/>
          <p:nvPr/>
        </p:nvSpPr>
        <p:spPr>
          <a:xfrm>
            <a:off x="2653577" y="4976924"/>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下矢印 69">
            <a:extLst>
              <a:ext uri="{FF2B5EF4-FFF2-40B4-BE49-F238E27FC236}">
                <a16:creationId xmlns:a16="http://schemas.microsoft.com/office/drawing/2014/main" id="{C315A942-3049-E355-D1DD-BA9CC616ED31}"/>
              </a:ext>
            </a:extLst>
          </p:cNvPr>
          <p:cNvSpPr/>
          <p:nvPr/>
        </p:nvSpPr>
        <p:spPr>
          <a:xfrm>
            <a:off x="2653577" y="6357820"/>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2" name="下矢印 71">
            <a:extLst>
              <a:ext uri="{FF2B5EF4-FFF2-40B4-BE49-F238E27FC236}">
                <a16:creationId xmlns:a16="http://schemas.microsoft.com/office/drawing/2014/main" id="{998B3CFB-8817-C512-1AD5-4452DFF22273}"/>
              </a:ext>
            </a:extLst>
          </p:cNvPr>
          <p:cNvSpPr/>
          <p:nvPr/>
        </p:nvSpPr>
        <p:spPr>
          <a:xfrm>
            <a:off x="2653577" y="841889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3" name="テキスト ボックス 42">
            <a:extLst>
              <a:ext uri="{FF2B5EF4-FFF2-40B4-BE49-F238E27FC236}">
                <a16:creationId xmlns:a16="http://schemas.microsoft.com/office/drawing/2014/main" id="{1BEEF8E8-C763-4654-BB02-8E98CBD98081}"/>
              </a:ext>
            </a:extLst>
          </p:cNvPr>
          <p:cNvSpPr txBox="1"/>
          <p:nvPr/>
        </p:nvSpPr>
        <p:spPr>
          <a:xfrm>
            <a:off x="5830426" y="475786"/>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（例３）</a:t>
            </a:r>
          </a:p>
        </p:txBody>
      </p:sp>
      <p:grpSp>
        <p:nvGrpSpPr>
          <p:cNvPr id="44" name="グループ化 43">
            <a:extLst>
              <a:ext uri="{FF2B5EF4-FFF2-40B4-BE49-F238E27FC236}">
                <a16:creationId xmlns:a16="http://schemas.microsoft.com/office/drawing/2014/main" id="{99EE552A-B9D7-6E89-7BFE-6C58BA1D49FD}"/>
              </a:ext>
            </a:extLst>
          </p:cNvPr>
          <p:cNvGrpSpPr/>
          <p:nvPr/>
        </p:nvGrpSpPr>
        <p:grpSpPr>
          <a:xfrm>
            <a:off x="717005" y="8994313"/>
            <a:ext cx="6144650" cy="646332"/>
            <a:chOff x="376514" y="7101228"/>
            <a:chExt cx="6144650" cy="646332"/>
          </a:xfrm>
        </p:grpSpPr>
        <p:sp>
          <p:nvSpPr>
            <p:cNvPr id="45" name="テキスト ボックス 44">
              <a:extLst>
                <a:ext uri="{FF2B5EF4-FFF2-40B4-BE49-F238E27FC236}">
                  <a16:creationId xmlns:a16="http://schemas.microsoft.com/office/drawing/2014/main" id="{892C480E-987C-92EC-5527-977BDC02FEE7}"/>
                </a:ext>
              </a:extLst>
            </p:cNvPr>
            <p:cNvSpPr txBox="1"/>
            <p:nvPr/>
          </p:nvSpPr>
          <p:spPr>
            <a:xfrm>
              <a:off x="1308560" y="7159795"/>
              <a:ext cx="5212604" cy="538609"/>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46" name="正方形/長方形 45">
              <a:extLst>
                <a:ext uri="{FF2B5EF4-FFF2-40B4-BE49-F238E27FC236}">
                  <a16:creationId xmlns:a16="http://schemas.microsoft.com/office/drawing/2014/main" id="{7920E443-BC7A-601D-0C34-6515DF7FA2F1}"/>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ABD68A28-66A7-64E1-3CB7-A840A957F70E}"/>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8" name="正方形/長方形 47">
              <a:extLst>
                <a:ext uri="{FF2B5EF4-FFF2-40B4-BE49-F238E27FC236}">
                  <a16:creationId xmlns:a16="http://schemas.microsoft.com/office/drawing/2014/main" id="{67CF18F6-E19C-5767-2250-F5686E95996F}"/>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9" name="テキスト ボックス 48">
            <a:extLst>
              <a:ext uri="{FF2B5EF4-FFF2-40B4-BE49-F238E27FC236}">
                <a16:creationId xmlns:a16="http://schemas.microsoft.com/office/drawing/2014/main" id="{EF1E5EC9-C20F-0ADD-9A59-615FA4025ECA}"/>
              </a:ext>
            </a:extLst>
          </p:cNvPr>
          <p:cNvSpPr txBox="1"/>
          <p:nvPr/>
        </p:nvSpPr>
        <p:spPr>
          <a:xfrm>
            <a:off x="2114722" y="6129134"/>
            <a:ext cx="3141886" cy="107722"/>
          </a:xfrm>
          <a:prstGeom prst="rect">
            <a:avLst/>
          </a:prstGeom>
          <a:noFill/>
        </p:spPr>
        <p:txBody>
          <a:bodyPr wrap="none" lIns="0" tIns="0" rIns="0" bIns="0"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マイ・タイムラインなどの内容を参考にして書くことも考えられます。）</a:t>
            </a:r>
            <a:endParaRPr kumimoji="1" lang="en-US" altLang="ja-JP" sz="700" dirty="0">
              <a:latin typeface="HG丸ｺﾞｼｯｸM-PRO" panose="020F0600000000000000" pitchFamily="50" charset="-128"/>
              <a:ea typeface="HG丸ｺﾞｼｯｸM-PRO" panose="020F0600000000000000" pitchFamily="50" charset="-128"/>
            </a:endParaRPr>
          </a:p>
        </p:txBody>
      </p:sp>
      <p:sp>
        <p:nvSpPr>
          <p:cNvPr id="50" name="テキスト ボックス 49">
            <a:extLst>
              <a:ext uri="{FF2B5EF4-FFF2-40B4-BE49-F238E27FC236}">
                <a16:creationId xmlns:a16="http://schemas.microsoft.com/office/drawing/2014/main" id="{B8C8C9FA-516C-C4FE-8A0B-C8ADE29A50AB}"/>
              </a:ext>
            </a:extLst>
          </p:cNvPr>
          <p:cNvSpPr txBox="1"/>
          <p:nvPr/>
        </p:nvSpPr>
        <p:spPr>
          <a:xfrm>
            <a:off x="4786488" y="3529386"/>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29B7C784-D469-87D0-BADD-0A29F9B01522}"/>
              </a:ext>
            </a:extLst>
          </p:cNvPr>
          <p:cNvSpPr/>
          <p:nvPr/>
        </p:nvSpPr>
        <p:spPr>
          <a:xfrm>
            <a:off x="693889" y="9926599"/>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2" name="テキスト ボックス 51">
            <a:extLst>
              <a:ext uri="{FF2B5EF4-FFF2-40B4-BE49-F238E27FC236}">
                <a16:creationId xmlns:a16="http://schemas.microsoft.com/office/drawing/2014/main" id="{4D15FC24-C05C-D848-D83D-C4C226220DA2}"/>
              </a:ext>
            </a:extLst>
          </p:cNvPr>
          <p:cNvSpPr txBox="1"/>
          <p:nvPr/>
        </p:nvSpPr>
        <p:spPr>
          <a:xfrm>
            <a:off x="878427" y="9958997"/>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裏面（６ページ）は、この手順で取り組むことにした場合など、すこしくわしく知りたくなったときにお読みください。</a:t>
            </a:r>
          </a:p>
        </p:txBody>
      </p:sp>
      <p:grpSp>
        <p:nvGrpSpPr>
          <p:cNvPr id="58" name="グループ化 57">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9" name="直線コネクタ 5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５</a:t>
            </a:r>
          </a:p>
        </p:txBody>
      </p:sp>
      <p:sp>
        <p:nvSpPr>
          <p:cNvPr id="53" name="テキスト ボックス 52">
            <a:extLst>
              <a:ext uri="{FF2B5EF4-FFF2-40B4-BE49-F238E27FC236}">
                <a16:creationId xmlns:a16="http://schemas.microsoft.com/office/drawing/2014/main" id="{1572F27F-9DA5-4866-FFA4-CB06F144D6C9}"/>
              </a:ext>
            </a:extLst>
          </p:cNvPr>
          <p:cNvSpPr txBox="1"/>
          <p:nvPr/>
        </p:nvSpPr>
        <p:spPr>
          <a:xfrm>
            <a:off x="4786488" y="8337121"/>
            <a:ext cx="1953980" cy="400110"/>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記載が漏れていた場合は、本人（家族）に確認して追記します。返信がない場合は、作成に支援を必要としている可能性があるため、電話や訪問して、状況を確認し、必要な場合には支援をします。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3F922F84-7155-BBB1-A7B0-79006E97BEC1}"/>
              </a:ext>
            </a:extLst>
          </p:cNvPr>
          <p:cNvSpPr txBox="1"/>
          <p:nvPr/>
        </p:nvSpPr>
        <p:spPr>
          <a:xfrm>
            <a:off x="4821048" y="4567714"/>
            <a:ext cx="1861553" cy="271993"/>
          </a:xfrm>
          <a:prstGeom prst="rect">
            <a:avLst/>
          </a:prstGeom>
          <a:noFill/>
        </p:spPr>
        <p:txBody>
          <a:bodyPr wrap="square" lIns="0" tIns="18000" rIns="0" bIns="18000" rtlCol="0">
            <a:spAutoFit/>
          </a:bodyPr>
          <a:lstStyle/>
          <a:p>
            <a:pPr marL="87313" indent="-87313">
              <a:lnSpc>
                <a:spcPts val="1000"/>
              </a:lnSpc>
            </a:pPr>
            <a:r>
              <a:rPr kumimoji="1" lang="en-US" altLang="ja-JP" sz="570" dirty="0">
                <a:latin typeface="HG丸ｺﾞｼｯｸM-PRO" panose="020F0600000000000000" pitchFamily="50" charset="-128"/>
                <a:ea typeface="HG丸ｺﾞｼｯｸM-PRO" panose="020F0600000000000000" pitchFamily="50" charset="-128"/>
              </a:rPr>
              <a:t>※</a:t>
            </a:r>
            <a:r>
              <a:rPr kumimoji="1" lang="ja-JP" altLang="en-US" sz="570" dirty="0">
                <a:latin typeface="HG丸ｺﾞｼｯｸM-PRO" panose="020F0600000000000000" pitchFamily="50" charset="-128"/>
                <a:ea typeface="HG丸ｺﾞｼｯｸM-PRO" panose="020F0600000000000000" pitchFamily="50" charset="-128"/>
              </a:rPr>
              <a:t>　このとき、併せて、最寄りの避難先や自宅の災害</a:t>
            </a:r>
          </a:p>
          <a:p>
            <a:pPr marL="87313" indent="-87313">
              <a:lnSpc>
                <a:spcPts val="1000"/>
              </a:lnSpc>
            </a:pPr>
            <a:r>
              <a:rPr kumimoji="1" lang="ja-JP" altLang="en-US" sz="570" dirty="0">
                <a:latin typeface="HG丸ｺﾞｼｯｸM-PRO" panose="020F0600000000000000" pitchFamily="50" charset="-128"/>
                <a:ea typeface="HG丸ｺﾞｼｯｸM-PRO" panose="020F0600000000000000" pitchFamily="50" charset="-128"/>
              </a:rPr>
              <a:t>　リスクについて、お知らせするとよりよいでしょう。</a:t>
            </a:r>
          </a:p>
        </p:txBody>
      </p:sp>
      <p:sp>
        <p:nvSpPr>
          <p:cNvPr id="56" name="テキスト ボックス 55">
            <a:extLst>
              <a:ext uri="{FF2B5EF4-FFF2-40B4-BE49-F238E27FC236}">
                <a16:creationId xmlns:a16="http://schemas.microsoft.com/office/drawing/2014/main" id="{E6952890-AFA6-9768-A573-9451CAD77D38}"/>
              </a:ext>
            </a:extLst>
          </p:cNvPr>
          <p:cNvSpPr txBox="1"/>
          <p:nvPr/>
        </p:nvSpPr>
        <p:spPr>
          <a:xfrm>
            <a:off x="1625020" y="9661320"/>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272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2FD956-7D6C-61D6-3D54-89361A019D42}"/>
              </a:ext>
            </a:extLst>
          </p:cNvPr>
          <p:cNvSpPr txBox="1"/>
          <p:nvPr/>
        </p:nvSpPr>
        <p:spPr>
          <a:xfrm>
            <a:off x="634881" y="841591"/>
            <a:ext cx="6289912" cy="9069149"/>
          </a:xfrm>
          <a:prstGeom prst="rect">
            <a:avLst/>
          </a:prstGeom>
          <a:noFill/>
        </p:spPr>
        <p:txBody>
          <a:bodyPr wrap="square" rtlCol="0">
            <a:spAutoFit/>
          </a:bodyPr>
          <a:lstStyle/>
          <a:p>
            <a:pPr algn="ctr">
              <a:lnSpc>
                <a:spcPts val="1999"/>
              </a:lnSpc>
            </a:pPr>
            <a:r>
              <a:rPr lang="ja-JP" altLang="ja-JP" b="1" dirty="0">
                <a:latin typeface="HG丸ｺﾞｼｯｸM-PRO" panose="020F0600000000000000" pitchFamily="50" charset="-128"/>
                <a:ea typeface="HG丸ｺﾞｼｯｸM-PRO" panose="020F0600000000000000" pitchFamily="50" charset="-128"/>
              </a:rPr>
              <a:t>本人・地域記入の個別避難計画から着手</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b="1" dirty="0">
                <a:latin typeface="HG丸ｺﾞｼｯｸM-PRO" panose="020F0600000000000000" pitchFamily="50" charset="-128"/>
                <a:ea typeface="HG丸ｺﾞｼｯｸM-PRO" panose="020F0600000000000000" pitchFamily="50" charset="-128"/>
              </a:rPr>
              <a:t>する場合</a:t>
            </a:r>
            <a:r>
              <a:rPr lang="ja-JP" altLang="en-US" b="1" dirty="0">
                <a:latin typeface="HG丸ｺﾞｼｯｸM-PRO" panose="020F0600000000000000" pitchFamily="50" charset="-128"/>
                <a:ea typeface="HG丸ｺﾞｼｯｸM-PRO" panose="020F0600000000000000" pitchFamily="50" charset="-128"/>
              </a:rPr>
              <a:t>（少しくわしい説明）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0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000" dirty="0">
                <a:latin typeface="HG丸ｺﾞｼｯｸM-PRO" panose="020F0600000000000000" pitchFamily="50" charset="-128"/>
                <a:ea typeface="HG丸ｺﾞｼｯｸM-PRO" panose="020F0600000000000000" pitchFamily="50" charset="-128"/>
              </a:rPr>
              <a:t>考えてみましょう</a:t>
            </a:r>
            <a:r>
              <a:rPr lang="ja-JP" altLang="ja-JP" sz="1000" dirty="0">
                <a:latin typeface="HG丸ｺﾞｼｯｸM-PRO" panose="020F0600000000000000" pitchFamily="50" charset="-128"/>
                <a:ea typeface="HG丸ｺﾞｼｯｸM-PRO" panose="020F0600000000000000" pitchFamily="50" charset="-128"/>
              </a:rPr>
              <a:t>。</a:t>
            </a:r>
          </a:p>
          <a:p>
            <a:pPr marL="265093" indent="-93656">
              <a:lnSpc>
                <a:spcPts val="14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・連絡先</a:t>
            </a:r>
          </a:p>
          <a:p>
            <a:pPr marL="360336"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○避難先</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a:t>
            </a:r>
            <a:r>
              <a:rPr lang="ja-JP" altLang="ja-JP" sz="100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a:t>
            </a:r>
            <a:r>
              <a:rPr lang="ja-JP" altLang="ja-JP" sz="1000" dirty="0">
                <a:latin typeface="HG丸ｺﾞｼｯｸM-PRO" panose="020F0600000000000000" pitchFamily="50" charset="-128"/>
                <a:ea typeface="HG丸ｺﾞｼｯｸM-PRO" panose="020F0600000000000000" pitchFamily="50" charset="-128"/>
              </a:rPr>
              <a:t>で個別避難計画の様式にします。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※同意についても書面で行うことが、考えられます。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※返送がない人のうち、御自身や家族で作成することが難しい方には、市役所の職員、自主防災組織が支援して作成することが考えられます。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EA589A28-590F-56FF-2ED7-70185F81418E}"/>
              </a:ext>
            </a:extLst>
          </p:cNvPr>
          <p:cNvSpPr txBox="1"/>
          <p:nvPr/>
        </p:nvSpPr>
        <p:spPr>
          <a:xfrm>
            <a:off x="5482215" y="531863"/>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4" name="正方形/長方形 3">
            <a:extLst>
              <a:ext uri="{FF2B5EF4-FFF2-40B4-BE49-F238E27FC236}">
                <a16:creationId xmlns:a16="http://schemas.microsoft.com/office/drawing/2014/main" id="{C81CCF93-87D2-3145-3D7F-54303267C3BD}"/>
              </a:ext>
            </a:extLst>
          </p:cNvPr>
          <p:cNvSpPr/>
          <p:nvPr/>
        </p:nvSpPr>
        <p:spPr>
          <a:xfrm>
            <a:off x="619620" y="567577"/>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６</a:t>
            </a:r>
          </a:p>
        </p:txBody>
      </p:sp>
      <p:sp>
        <p:nvSpPr>
          <p:cNvPr id="22" name="大かっこ 21">
            <a:extLst>
              <a:ext uri="{FF2B5EF4-FFF2-40B4-BE49-F238E27FC236}">
                <a16:creationId xmlns:a16="http://schemas.microsoft.com/office/drawing/2014/main" id="{431FDAFE-A0CA-D02A-145B-D31BEE7075D0}"/>
              </a:ext>
            </a:extLst>
          </p:cNvPr>
          <p:cNvSpPr/>
          <p:nvPr/>
        </p:nvSpPr>
        <p:spPr>
          <a:xfrm>
            <a:off x="668456" y="1583577"/>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大かっこ 22">
            <a:extLst>
              <a:ext uri="{FF2B5EF4-FFF2-40B4-BE49-F238E27FC236}">
                <a16:creationId xmlns:a16="http://schemas.microsoft.com/office/drawing/2014/main" id="{431FDAFE-A0CA-D02A-145B-D31BEE7075D0}"/>
              </a:ext>
            </a:extLst>
          </p:cNvPr>
          <p:cNvSpPr/>
          <p:nvPr/>
        </p:nvSpPr>
        <p:spPr>
          <a:xfrm>
            <a:off x="668456" y="8683811"/>
            <a:ext cx="6242967" cy="986116"/>
          </a:xfrm>
          <a:prstGeom prst="bracketPair">
            <a:avLst>
              <a:gd name="adj" fmla="val 13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7250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BF3AAAB-8BB8-0942-5F1E-2D9DAABB8863}"/>
              </a:ext>
            </a:extLst>
          </p:cNvPr>
          <p:cNvSpPr/>
          <p:nvPr/>
        </p:nvSpPr>
        <p:spPr>
          <a:xfrm>
            <a:off x="4874411" y="4093312"/>
            <a:ext cx="1923563" cy="27059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61" name="テキスト ボックス 60">
            <a:extLst>
              <a:ext uri="{FF2B5EF4-FFF2-40B4-BE49-F238E27FC236}">
                <a16:creationId xmlns:a16="http://schemas.microsoft.com/office/drawing/2014/main" id="{2395A1E4-8902-BA84-7414-E4F805713A3B}"/>
              </a:ext>
            </a:extLst>
          </p:cNvPr>
          <p:cNvSpPr txBox="1"/>
          <p:nvPr/>
        </p:nvSpPr>
        <p:spPr>
          <a:xfrm>
            <a:off x="511501" y="756097"/>
            <a:ext cx="6633547" cy="378117"/>
          </a:xfrm>
          <a:prstGeom prst="rect">
            <a:avLst/>
          </a:prstGeom>
          <a:noFill/>
        </p:spPr>
        <p:txBody>
          <a:bodyPr wrap="non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62" name="グループ化 61">
            <a:extLst>
              <a:ext uri="{FF2B5EF4-FFF2-40B4-BE49-F238E27FC236}">
                <a16:creationId xmlns:a16="http://schemas.microsoft.com/office/drawing/2014/main" id="{96B62CB1-6100-7E2A-F889-A547DF121CFC}"/>
              </a:ext>
            </a:extLst>
          </p:cNvPr>
          <p:cNvGrpSpPr/>
          <p:nvPr/>
        </p:nvGrpSpPr>
        <p:grpSpPr>
          <a:xfrm>
            <a:off x="806207" y="1204328"/>
            <a:ext cx="6062861" cy="658686"/>
            <a:chOff x="337153" y="1210599"/>
            <a:chExt cx="6062861" cy="646331"/>
          </a:xfrm>
        </p:grpSpPr>
        <p:sp>
          <p:nvSpPr>
            <p:cNvPr id="63" name="テキスト ボックス 62">
              <a:extLst>
                <a:ext uri="{FF2B5EF4-FFF2-40B4-BE49-F238E27FC236}">
                  <a16:creationId xmlns:a16="http://schemas.microsoft.com/office/drawing/2014/main" id="{E696B183-AE7E-1621-0B67-FF8CF5217022}"/>
                </a:ext>
              </a:extLst>
            </p:cNvPr>
            <p:cNvSpPr txBox="1"/>
            <p:nvPr/>
          </p:nvSpPr>
          <p:spPr>
            <a:xfrm>
              <a:off x="1310632" y="1246018"/>
              <a:ext cx="5089382" cy="573806"/>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550" dirty="0">
                  <a:latin typeface="HG丸ｺﾞｼｯｸM-PRO" panose="020F0600000000000000" pitchFamily="50" charset="-128"/>
                  <a:ea typeface="HG丸ｺﾞｼｯｸM-PRO" panose="020F0600000000000000" pitchFamily="50" charset="-128"/>
                </a:rPr>
                <a:t>考えてみましょう</a:t>
              </a:r>
              <a:r>
                <a:rPr lang="ja-JP" altLang="ja-JP" sz="1550" dirty="0">
                  <a:latin typeface="HG丸ｺﾞｼｯｸM-PRO" panose="020F0600000000000000" pitchFamily="50" charset="-128"/>
                  <a:ea typeface="HG丸ｺﾞｼｯｸM-PRO" panose="020F0600000000000000" pitchFamily="50" charset="-128"/>
                </a:rPr>
                <a:t>。</a:t>
              </a:r>
            </a:p>
          </p:txBody>
        </p:sp>
        <p:grpSp>
          <p:nvGrpSpPr>
            <p:cNvPr id="64" name="グループ化 63">
              <a:extLst>
                <a:ext uri="{FF2B5EF4-FFF2-40B4-BE49-F238E27FC236}">
                  <a16:creationId xmlns:a16="http://schemas.microsoft.com/office/drawing/2014/main" id="{674B6065-2B87-4F71-D336-263974E952DD}"/>
                </a:ext>
              </a:extLst>
            </p:cNvPr>
            <p:cNvGrpSpPr/>
            <p:nvPr/>
          </p:nvGrpSpPr>
          <p:grpSpPr>
            <a:xfrm>
              <a:off x="337153" y="1210599"/>
              <a:ext cx="881973" cy="646331"/>
              <a:chOff x="337153" y="1210599"/>
              <a:chExt cx="881973" cy="646331"/>
            </a:xfrm>
          </p:grpSpPr>
          <p:sp>
            <p:nvSpPr>
              <p:cNvPr id="66" name="正方形/長方形 65">
                <a:extLst>
                  <a:ext uri="{FF2B5EF4-FFF2-40B4-BE49-F238E27FC236}">
                    <a16:creationId xmlns:a16="http://schemas.microsoft.com/office/drawing/2014/main" id="{48459448-D455-746C-AA02-AD5B6352E77B}"/>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5EAB8DF1-B153-594C-35AE-54501DF5154E}"/>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5" name="正方形/長方形 64">
              <a:extLst>
                <a:ext uri="{FF2B5EF4-FFF2-40B4-BE49-F238E27FC236}">
                  <a16:creationId xmlns:a16="http://schemas.microsoft.com/office/drawing/2014/main" id="{A557991E-5FCB-DC2F-3F68-2D858B1D50F7}"/>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68" name="グループ化 67">
            <a:extLst>
              <a:ext uri="{FF2B5EF4-FFF2-40B4-BE49-F238E27FC236}">
                <a16:creationId xmlns:a16="http://schemas.microsoft.com/office/drawing/2014/main" id="{2630A9C5-F9D9-7636-ADE9-220AB82B2954}"/>
              </a:ext>
            </a:extLst>
          </p:cNvPr>
          <p:cNvGrpSpPr/>
          <p:nvPr/>
        </p:nvGrpSpPr>
        <p:grpSpPr>
          <a:xfrm>
            <a:off x="816964" y="2455778"/>
            <a:ext cx="6047509" cy="674325"/>
            <a:chOff x="347910" y="2458714"/>
            <a:chExt cx="6047509" cy="649218"/>
          </a:xfrm>
        </p:grpSpPr>
        <p:sp>
          <p:nvSpPr>
            <p:cNvPr id="69" name="テキスト ボックス 68">
              <a:extLst>
                <a:ext uri="{FF2B5EF4-FFF2-40B4-BE49-F238E27FC236}">
                  <a16:creationId xmlns:a16="http://schemas.microsoft.com/office/drawing/2014/main" id="{4D7E2F85-9E7F-0500-BF61-1122F95AB74E}"/>
                </a:ext>
              </a:extLst>
            </p:cNvPr>
            <p:cNvSpPr txBox="1"/>
            <p:nvPr/>
          </p:nvSpPr>
          <p:spPr>
            <a:xfrm>
              <a:off x="1310632" y="2492574"/>
              <a:ext cx="5084787" cy="548187"/>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en-US"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等で個別避難計画の様式にします。</a:t>
              </a:r>
            </a:p>
          </p:txBody>
        </p:sp>
        <p:grpSp>
          <p:nvGrpSpPr>
            <p:cNvPr id="70" name="グループ化 69">
              <a:extLst>
                <a:ext uri="{FF2B5EF4-FFF2-40B4-BE49-F238E27FC236}">
                  <a16:creationId xmlns:a16="http://schemas.microsoft.com/office/drawing/2014/main" id="{3229659F-C5AC-0E76-0FC5-C2EDF761DD8E}"/>
                </a:ext>
              </a:extLst>
            </p:cNvPr>
            <p:cNvGrpSpPr/>
            <p:nvPr/>
          </p:nvGrpSpPr>
          <p:grpSpPr>
            <a:xfrm>
              <a:off x="347910" y="2460258"/>
              <a:ext cx="881973" cy="647674"/>
              <a:chOff x="247173" y="2460258"/>
              <a:chExt cx="881973" cy="647674"/>
            </a:xfrm>
          </p:grpSpPr>
          <p:sp>
            <p:nvSpPr>
              <p:cNvPr id="72" name="正方形/長方形 71">
                <a:extLst>
                  <a:ext uri="{FF2B5EF4-FFF2-40B4-BE49-F238E27FC236}">
                    <a16:creationId xmlns:a16="http://schemas.microsoft.com/office/drawing/2014/main" id="{5B3A63A3-8B2E-08EC-741B-9804A2C700C7}"/>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3" name="テキスト ボックス 72">
                <a:extLst>
                  <a:ext uri="{FF2B5EF4-FFF2-40B4-BE49-F238E27FC236}">
                    <a16:creationId xmlns:a16="http://schemas.microsoft.com/office/drawing/2014/main" id="{D12E6EBC-5EA9-3F74-DDD6-EBDCFFAC7423}"/>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71" name="正方形/長方形 70">
              <a:extLst>
                <a:ext uri="{FF2B5EF4-FFF2-40B4-BE49-F238E27FC236}">
                  <a16:creationId xmlns:a16="http://schemas.microsoft.com/office/drawing/2014/main" id="{E1AE771E-CEC1-24F5-07BE-A5810B2F7EB7}"/>
                </a:ext>
              </a:extLst>
            </p:cNvPr>
            <p:cNvSpPr/>
            <p:nvPr/>
          </p:nvSpPr>
          <p:spPr>
            <a:xfrm>
              <a:off x="1280086" y="2458714"/>
              <a:ext cx="5061843" cy="6485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4" name="グループ化 73">
            <a:extLst>
              <a:ext uri="{FF2B5EF4-FFF2-40B4-BE49-F238E27FC236}">
                <a16:creationId xmlns:a16="http://schemas.microsoft.com/office/drawing/2014/main" id="{70A6C6F6-FD38-B3FE-BB30-30C27FD70E7F}"/>
              </a:ext>
            </a:extLst>
          </p:cNvPr>
          <p:cNvGrpSpPr/>
          <p:nvPr/>
        </p:nvGrpSpPr>
        <p:grpSpPr>
          <a:xfrm>
            <a:off x="822479" y="3722867"/>
            <a:ext cx="6207363" cy="649903"/>
            <a:chOff x="350795" y="3645290"/>
            <a:chExt cx="6113453" cy="646332"/>
          </a:xfrm>
        </p:grpSpPr>
        <p:sp>
          <p:nvSpPr>
            <p:cNvPr id="75" name="テキスト ボックス 74">
              <a:extLst>
                <a:ext uri="{FF2B5EF4-FFF2-40B4-BE49-F238E27FC236}">
                  <a16:creationId xmlns:a16="http://schemas.microsoft.com/office/drawing/2014/main" id="{9DB65957-6DF4-EB5C-BD11-1979CDE43857}"/>
                </a:ext>
              </a:extLst>
            </p:cNvPr>
            <p:cNvSpPr txBox="1"/>
            <p:nvPr/>
          </p:nvSpPr>
          <p:spPr>
            <a:xfrm>
              <a:off x="1310183" y="3676383"/>
              <a:ext cx="5154065" cy="581563"/>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避難行動要支援者名簿に載</a:t>
              </a:r>
              <a:r>
                <a:rPr lang="ja-JP" altLang="ja-JP" sz="1500" dirty="0">
                  <a:latin typeface="HG丸ｺﾞｼｯｸM-PRO" panose="020F0600000000000000" pitchFamily="50" charset="-128"/>
                  <a:ea typeface="HG丸ｺﾞｼｯｸM-PRO" panose="020F0600000000000000" pitchFamily="50" charset="-128"/>
                </a:rPr>
                <a:t>っ</a:t>
              </a:r>
              <a:r>
                <a:rPr lang="ja-JP" altLang="ja-JP" sz="1550" dirty="0">
                  <a:latin typeface="HG丸ｺﾞｼｯｸM-PRO" panose="020F0600000000000000" pitchFamily="50" charset="-128"/>
                  <a:ea typeface="HG丸ｺﾞｼｯｸM-PRO" panose="020F0600000000000000" pitchFamily="50" charset="-128"/>
                </a:rPr>
                <a:t>ている人に個別避難計画の様式をお届けします。</a:t>
              </a:r>
            </a:p>
          </p:txBody>
        </p:sp>
        <p:grpSp>
          <p:nvGrpSpPr>
            <p:cNvPr id="76" name="グループ化 75">
              <a:extLst>
                <a:ext uri="{FF2B5EF4-FFF2-40B4-BE49-F238E27FC236}">
                  <a16:creationId xmlns:a16="http://schemas.microsoft.com/office/drawing/2014/main" id="{32A829D2-A528-103B-9CE3-5836191D0D1D}"/>
                </a:ext>
              </a:extLst>
            </p:cNvPr>
            <p:cNvGrpSpPr/>
            <p:nvPr/>
          </p:nvGrpSpPr>
          <p:grpSpPr>
            <a:xfrm>
              <a:off x="350795" y="3645291"/>
              <a:ext cx="868629" cy="646331"/>
              <a:chOff x="256302" y="2461601"/>
              <a:chExt cx="868629" cy="646331"/>
            </a:xfrm>
          </p:grpSpPr>
          <p:sp>
            <p:nvSpPr>
              <p:cNvPr id="78" name="正方形/長方形 77">
                <a:extLst>
                  <a:ext uri="{FF2B5EF4-FFF2-40B4-BE49-F238E27FC236}">
                    <a16:creationId xmlns:a16="http://schemas.microsoft.com/office/drawing/2014/main" id="{9E1BF6B7-DE5F-5108-142D-A5DBC82FCFE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9" name="テキスト ボックス 78">
                <a:extLst>
                  <a:ext uri="{FF2B5EF4-FFF2-40B4-BE49-F238E27FC236}">
                    <a16:creationId xmlns:a16="http://schemas.microsoft.com/office/drawing/2014/main" id="{AEDF694A-F3BC-9F94-00F5-9DF37DD30144}"/>
                  </a:ext>
                </a:extLst>
              </p:cNvPr>
              <p:cNvSpPr txBox="1"/>
              <p:nvPr/>
            </p:nvSpPr>
            <p:spPr>
              <a:xfrm>
                <a:off x="256302" y="2584243"/>
                <a:ext cx="868629" cy="367303"/>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77" name="正方形/長方形 76">
              <a:extLst>
                <a:ext uri="{FF2B5EF4-FFF2-40B4-BE49-F238E27FC236}">
                  <a16:creationId xmlns:a16="http://schemas.microsoft.com/office/drawing/2014/main" id="{63B78B0A-3743-5771-FB3B-1FB73CC03A00}"/>
                </a:ext>
              </a:extLst>
            </p:cNvPr>
            <p:cNvSpPr/>
            <p:nvPr/>
          </p:nvSpPr>
          <p:spPr>
            <a:xfrm>
              <a:off x="1263439" y="3645290"/>
              <a:ext cx="4985262" cy="645622"/>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0" name="グループ化 79">
            <a:extLst>
              <a:ext uri="{FF2B5EF4-FFF2-40B4-BE49-F238E27FC236}">
                <a16:creationId xmlns:a16="http://schemas.microsoft.com/office/drawing/2014/main" id="{8C0EE19D-B29D-651D-5242-8CE63F22AAED}"/>
              </a:ext>
            </a:extLst>
          </p:cNvPr>
          <p:cNvGrpSpPr/>
          <p:nvPr/>
        </p:nvGrpSpPr>
        <p:grpSpPr>
          <a:xfrm>
            <a:off x="802210" y="7077162"/>
            <a:ext cx="6094836" cy="1390439"/>
            <a:chOff x="113049" y="6235199"/>
            <a:chExt cx="6086222" cy="1138648"/>
          </a:xfrm>
        </p:grpSpPr>
        <p:grpSp>
          <p:nvGrpSpPr>
            <p:cNvPr id="81" name="グループ化 80">
              <a:extLst>
                <a:ext uri="{FF2B5EF4-FFF2-40B4-BE49-F238E27FC236}">
                  <a16:creationId xmlns:a16="http://schemas.microsoft.com/office/drawing/2014/main" id="{8FC7C50D-9D78-4527-27DC-6AF811049CC6}"/>
                </a:ext>
              </a:extLst>
            </p:cNvPr>
            <p:cNvGrpSpPr/>
            <p:nvPr/>
          </p:nvGrpSpPr>
          <p:grpSpPr>
            <a:xfrm>
              <a:off x="113049" y="6235199"/>
              <a:ext cx="6057987" cy="534185"/>
              <a:chOff x="341692" y="4846344"/>
              <a:chExt cx="6059534" cy="534185"/>
            </a:xfrm>
          </p:grpSpPr>
          <p:sp>
            <p:nvSpPr>
              <p:cNvPr id="89" name="テキスト ボックス 88">
                <a:extLst>
                  <a:ext uri="{FF2B5EF4-FFF2-40B4-BE49-F238E27FC236}">
                    <a16:creationId xmlns:a16="http://schemas.microsoft.com/office/drawing/2014/main" id="{354DFC63-7A15-C4C9-08CF-09FB19CE6CEE}"/>
                  </a:ext>
                </a:extLst>
              </p:cNvPr>
              <p:cNvSpPr txBox="1"/>
              <p:nvPr/>
            </p:nvSpPr>
            <p:spPr>
              <a:xfrm>
                <a:off x="1310637" y="4869305"/>
                <a:ext cx="5090589"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p:txBody>
          </p:sp>
          <p:grpSp>
            <p:nvGrpSpPr>
              <p:cNvPr id="90" name="グループ化 89">
                <a:extLst>
                  <a:ext uri="{FF2B5EF4-FFF2-40B4-BE49-F238E27FC236}">
                    <a16:creationId xmlns:a16="http://schemas.microsoft.com/office/drawing/2014/main" id="{A31AAC96-D9B4-45FA-2980-82267FC1B8E6}"/>
                  </a:ext>
                </a:extLst>
              </p:cNvPr>
              <p:cNvGrpSpPr/>
              <p:nvPr/>
            </p:nvGrpSpPr>
            <p:grpSpPr>
              <a:xfrm>
                <a:off x="341692" y="4846344"/>
                <a:ext cx="880951" cy="533603"/>
                <a:chOff x="247200" y="2473257"/>
                <a:chExt cx="880951" cy="533603"/>
              </a:xfrm>
              <a:solidFill>
                <a:schemeClr val="accent1">
                  <a:lumMod val="20000"/>
                  <a:lumOff val="80000"/>
                </a:schemeClr>
              </a:solidFill>
            </p:grpSpPr>
            <p:sp>
              <p:nvSpPr>
                <p:cNvPr id="92" name="正方形/長方形 91">
                  <a:extLst>
                    <a:ext uri="{FF2B5EF4-FFF2-40B4-BE49-F238E27FC236}">
                      <a16:creationId xmlns:a16="http://schemas.microsoft.com/office/drawing/2014/main" id="{4238A568-C4C9-4472-B082-62E2DE6D1389}"/>
                    </a:ext>
                  </a:extLst>
                </p:cNvPr>
                <p:cNvSpPr/>
                <p:nvPr/>
              </p:nvSpPr>
              <p:spPr>
                <a:xfrm>
                  <a:off x="282075" y="2473257"/>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43A54169-D93A-3FE9-FE31-51057FED635E}"/>
                    </a:ext>
                  </a:extLst>
                </p:cNvPr>
                <p:cNvSpPr txBox="1"/>
                <p:nvPr/>
              </p:nvSpPr>
              <p:spPr>
                <a:xfrm>
                  <a:off x="247200" y="2580299"/>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91" name="正方形/長方形 90">
                <a:extLst>
                  <a:ext uri="{FF2B5EF4-FFF2-40B4-BE49-F238E27FC236}">
                    <a16:creationId xmlns:a16="http://schemas.microsoft.com/office/drawing/2014/main" id="{0BF96276-CDC8-2A82-D9D6-A6EB1B660513}"/>
                  </a:ext>
                </a:extLst>
              </p:cNvPr>
              <p:cNvSpPr/>
              <p:nvPr/>
            </p:nvSpPr>
            <p:spPr>
              <a:xfrm>
                <a:off x="1280367" y="4846926"/>
                <a:ext cx="5063135"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2" name="グループ化 81">
              <a:extLst>
                <a:ext uri="{FF2B5EF4-FFF2-40B4-BE49-F238E27FC236}">
                  <a16:creationId xmlns:a16="http://schemas.microsoft.com/office/drawing/2014/main" id="{1E081874-0682-44C8-9767-822DCA32C950}"/>
                </a:ext>
              </a:extLst>
            </p:cNvPr>
            <p:cNvGrpSpPr/>
            <p:nvPr/>
          </p:nvGrpSpPr>
          <p:grpSpPr>
            <a:xfrm>
              <a:off x="114798" y="6840243"/>
              <a:ext cx="6084473" cy="533604"/>
              <a:chOff x="342263" y="7559918"/>
              <a:chExt cx="6042339" cy="533604"/>
            </a:xfrm>
          </p:grpSpPr>
          <p:grpSp>
            <p:nvGrpSpPr>
              <p:cNvPr id="83" name="グループ化 82">
                <a:extLst>
                  <a:ext uri="{FF2B5EF4-FFF2-40B4-BE49-F238E27FC236}">
                    <a16:creationId xmlns:a16="http://schemas.microsoft.com/office/drawing/2014/main" id="{1F89A29A-DEC1-4D5F-52B2-E27BB132A1A0}"/>
                  </a:ext>
                </a:extLst>
              </p:cNvPr>
              <p:cNvGrpSpPr/>
              <p:nvPr/>
            </p:nvGrpSpPr>
            <p:grpSpPr>
              <a:xfrm>
                <a:off x="342263" y="7559918"/>
                <a:ext cx="6042339" cy="533604"/>
                <a:chOff x="342263" y="5908856"/>
                <a:chExt cx="6042339" cy="533604"/>
              </a:xfrm>
            </p:grpSpPr>
            <p:sp>
              <p:nvSpPr>
                <p:cNvPr id="85" name="テキスト ボックス 84">
                  <a:extLst>
                    <a:ext uri="{FF2B5EF4-FFF2-40B4-BE49-F238E27FC236}">
                      <a16:creationId xmlns:a16="http://schemas.microsoft.com/office/drawing/2014/main" id="{B0673DF0-4C73-7E5F-E157-634EDB705D01}"/>
                    </a:ext>
                  </a:extLst>
                </p:cNvPr>
                <p:cNvSpPr txBox="1"/>
                <p:nvPr/>
              </p:nvSpPr>
              <p:spPr>
                <a:xfrm>
                  <a:off x="1298493" y="5936984"/>
                  <a:ext cx="5086109"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p:txBody>
            </p:sp>
            <p:grpSp>
              <p:nvGrpSpPr>
                <p:cNvPr id="86" name="グループ化 85">
                  <a:extLst>
                    <a:ext uri="{FF2B5EF4-FFF2-40B4-BE49-F238E27FC236}">
                      <a16:creationId xmlns:a16="http://schemas.microsoft.com/office/drawing/2014/main" id="{029B912F-04FD-2876-26F5-BA2CF394ED59}"/>
                    </a:ext>
                  </a:extLst>
                </p:cNvPr>
                <p:cNvGrpSpPr/>
                <p:nvPr/>
              </p:nvGrpSpPr>
              <p:grpSpPr>
                <a:xfrm>
                  <a:off x="342263" y="5908856"/>
                  <a:ext cx="874628" cy="533604"/>
                  <a:chOff x="247771" y="2352079"/>
                  <a:chExt cx="874628" cy="533604"/>
                </a:xfrm>
                <a:solidFill>
                  <a:schemeClr val="accent1">
                    <a:lumMod val="20000"/>
                    <a:lumOff val="80000"/>
                  </a:schemeClr>
                </a:solidFill>
              </p:grpSpPr>
              <p:sp>
                <p:nvSpPr>
                  <p:cNvPr id="87" name="正方形/長方形 86">
                    <a:extLst>
                      <a:ext uri="{FF2B5EF4-FFF2-40B4-BE49-F238E27FC236}">
                        <a16:creationId xmlns:a16="http://schemas.microsoft.com/office/drawing/2014/main" id="{410A4451-8F43-1652-111A-FEF713B4D9A3}"/>
                      </a:ext>
                    </a:extLst>
                  </p:cNvPr>
                  <p:cNvSpPr/>
                  <p:nvPr/>
                </p:nvSpPr>
                <p:spPr>
                  <a:xfrm>
                    <a:off x="280659" y="2352079"/>
                    <a:ext cx="811970" cy="533604"/>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88" name="テキスト ボックス 87">
                    <a:extLst>
                      <a:ext uri="{FF2B5EF4-FFF2-40B4-BE49-F238E27FC236}">
                        <a16:creationId xmlns:a16="http://schemas.microsoft.com/office/drawing/2014/main" id="{C589C94E-F737-FE31-6898-F030BC68EA80}"/>
                      </a:ext>
                    </a:extLst>
                  </p:cNvPr>
                  <p:cNvSpPr txBox="1"/>
                  <p:nvPr/>
                </p:nvSpPr>
                <p:spPr>
                  <a:xfrm>
                    <a:off x="247771" y="2470974"/>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84" name="正方形/長方形 83">
                <a:extLst>
                  <a:ext uri="{FF2B5EF4-FFF2-40B4-BE49-F238E27FC236}">
                    <a16:creationId xmlns:a16="http://schemas.microsoft.com/office/drawing/2014/main" id="{6ECCC06F-F6B7-B506-E87C-16E594F5DB5F}"/>
                  </a:ext>
                </a:extLst>
              </p:cNvPr>
              <p:cNvSpPr/>
              <p:nvPr/>
            </p:nvSpPr>
            <p:spPr>
              <a:xfrm>
                <a:off x="1272464" y="7559918"/>
                <a:ext cx="5026795" cy="53360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sp>
        <p:nvSpPr>
          <p:cNvPr id="94" name="下矢印 66">
            <a:extLst>
              <a:ext uri="{FF2B5EF4-FFF2-40B4-BE49-F238E27FC236}">
                <a16:creationId xmlns:a16="http://schemas.microsoft.com/office/drawing/2014/main" id="{C4DFBF2A-6B9F-9836-A604-93877A088058}"/>
              </a:ext>
            </a:extLst>
          </p:cNvPr>
          <p:cNvSpPr/>
          <p:nvPr/>
        </p:nvSpPr>
        <p:spPr>
          <a:xfrm>
            <a:off x="2782140" y="1922157"/>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5" name="下矢印 67">
            <a:extLst>
              <a:ext uri="{FF2B5EF4-FFF2-40B4-BE49-F238E27FC236}">
                <a16:creationId xmlns:a16="http://schemas.microsoft.com/office/drawing/2014/main" id="{EC91AA2E-3DC2-7402-A759-C90EE75A0978}"/>
              </a:ext>
            </a:extLst>
          </p:cNvPr>
          <p:cNvSpPr/>
          <p:nvPr/>
        </p:nvSpPr>
        <p:spPr>
          <a:xfrm>
            <a:off x="2782140" y="3189244"/>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6" name="下矢印 68">
            <a:extLst>
              <a:ext uri="{FF2B5EF4-FFF2-40B4-BE49-F238E27FC236}">
                <a16:creationId xmlns:a16="http://schemas.microsoft.com/office/drawing/2014/main" id="{9CE3381A-C68C-4575-6473-3EC5218771E8}"/>
              </a:ext>
            </a:extLst>
          </p:cNvPr>
          <p:cNvSpPr/>
          <p:nvPr/>
        </p:nvSpPr>
        <p:spPr>
          <a:xfrm>
            <a:off x="2782140" y="4431910"/>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7" name="下矢印 69">
            <a:extLst>
              <a:ext uri="{FF2B5EF4-FFF2-40B4-BE49-F238E27FC236}">
                <a16:creationId xmlns:a16="http://schemas.microsoft.com/office/drawing/2014/main" id="{AE10AFEF-7206-63DE-E0EE-B9A03A04E25D}"/>
              </a:ext>
            </a:extLst>
          </p:cNvPr>
          <p:cNvSpPr/>
          <p:nvPr/>
        </p:nvSpPr>
        <p:spPr>
          <a:xfrm>
            <a:off x="2782140" y="6550724"/>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8" name="下矢印 71">
            <a:extLst>
              <a:ext uri="{FF2B5EF4-FFF2-40B4-BE49-F238E27FC236}">
                <a16:creationId xmlns:a16="http://schemas.microsoft.com/office/drawing/2014/main" id="{96829B72-17BF-FCB2-9627-8D4ADC8604B7}"/>
              </a:ext>
            </a:extLst>
          </p:cNvPr>
          <p:cNvSpPr/>
          <p:nvPr/>
        </p:nvSpPr>
        <p:spPr>
          <a:xfrm>
            <a:off x="2782140" y="852674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9" name="テキスト ボックス 98">
            <a:extLst>
              <a:ext uri="{FF2B5EF4-FFF2-40B4-BE49-F238E27FC236}">
                <a16:creationId xmlns:a16="http://schemas.microsoft.com/office/drawing/2014/main" id="{CA41D49D-D600-AE40-707E-C6D4811CF123}"/>
              </a:ext>
            </a:extLst>
          </p:cNvPr>
          <p:cNvSpPr txBox="1"/>
          <p:nvPr/>
        </p:nvSpPr>
        <p:spPr>
          <a:xfrm>
            <a:off x="5991048" y="394505"/>
            <a:ext cx="1107997"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（例４）</a:t>
            </a:r>
          </a:p>
        </p:txBody>
      </p:sp>
      <p:grpSp>
        <p:nvGrpSpPr>
          <p:cNvPr id="102" name="グループ化 101">
            <a:extLst>
              <a:ext uri="{FF2B5EF4-FFF2-40B4-BE49-F238E27FC236}">
                <a16:creationId xmlns:a16="http://schemas.microsoft.com/office/drawing/2014/main" id="{234F55B4-DFDC-0E0A-CB35-347B007F468A}"/>
              </a:ext>
            </a:extLst>
          </p:cNvPr>
          <p:cNvGrpSpPr/>
          <p:nvPr/>
        </p:nvGrpSpPr>
        <p:grpSpPr>
          <a:xfrm>
            <a:off x="829719" y="4958348"/>
            <a:ext cx="5981265" cy="1533233"/>
            <a:chOff x="132066" y="4753726"/>
            <a:chExt cx="5981265" cy="1516058"/>
          </a:xfrm>
        </p:grpSpPr>
        <p:grpSp>
          <p:nvGrpSpPr>
            <p:cNvPr id="103" name="グループ化 102">
              <a:extLst>
                <a:ext uri="{FF2B5EF4-FFF2-40B4-BE49-F238E27FC236}">
                  <a16:creationId xmlns:a16="http://schemas.microsoft.com/office/drawing/2014/main" id="{932A35F1-9145-D925-1363-C68C03E76FE8}"/>
                </a:ext>
              </a:extLst>
            </p:cNvPr>
            <p:cNvGrpSpPr/>
            <p:nvPr/>
          </p:nvGrpSpPr>
          <p:grpSpPr>
            <a:xfrm>
              <a:off x="147920" y="4753726"/>
              <a:ext cx="5965411" cy="676729"/>
              <a:chOff x="147920" y="5164692"/>
              <a:chExt cx="5965411" cy="676729"/>
            </a:xfrm>
          </p:grpSpPr>
          <p:sp>
            <p:nvSpPr>
              <p:cNvPr id="108" name="テキスト ボックス 107">
                <a:extLst>
                  <a:ext uri="{FF2B5EF4-FFF2-40B4-BE49-F238E27FC236}">
                    <a16:creationId xmlns:a16="http://schemas.microsoft.com/office/drawing/2014/main" id="{F9A5AF06-B0FB-02E7-8F2C-09B57CCECF0C}"/>
                  </a:ext>
                </a:extLst>
              </p:cNvPr>
              <p:cNvSpPr txBox="1"/>
              <p:nvPr/>
            </p:nvSpPr>
            <p:spPr>
              <a:xfrm>
                <a:off x="1098950" y="5190744"/>
                <a:ext cx="4986685" cy="578224"/>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避難先の施設まで歩くなど実際に移動を体験する</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550" dirty="0">
                    <a:latin typeface="HG丸ｺﾞｼｯｸM-PRO" panose="020F0600000000000000" pitchFamily="50" charset="-128"/>
                    <a:ea typeface="HG丸ｺﾞｼｯｸM-PRO" panose="020F0600000000000000" pitchFamily="50" charset="-128"/>
                  </a:rPr>
                  <a:t>ことや、避難先の施設の中で実際に過ごしてみる。</a:t>
                </a:r>
              </a:p>
            </p:txBody>
          </p:sp>
          <p:sp>
            <p:nvSpPr>
              <p:cNvPr id="109" name="正方形/長方形 108">
                <a:extLst>
                  <a:ext uri="{FF2B5EF4-FFF2-40B4-BE49-F238E27FC236}">
                    <a16:creationId xmlns:a16="http://schemas.microsoft.com/office/drawing/2014/main" id="{1ED8C9A7-D7B8-D67B-6989-6C9629823CAE}"/>
                  </a:ext>
                </a:extLst>
              </p:cNvPr>
              <p:cNvSpPr/>
              <p:nvPr/>
            </p:nvSpPr>
            <p:spPr>
              <a:xfrm>
                <a:off x="147920" y="5164692"/>
                <a:ext cx="826080" cy="640400"/>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0" name="正方形/長方形 109">
                <a:extLst>
                  <a:ext uri="{FF2B5EF4-FFF2-40B4-BE49-F238E27FC236}">
                    <a16:creationId xmlns:a16="http://schemas.microsoft.com/office/drawing/2014/main" id="{AE341C94-D41A-40E7-13B6-9EC62F048648}"/>
                  </a:ext>
                </a:extLst>
              </p:cNvPr>
              <p:cNvSpPr/>
              <p:nvPr/>
            </p:nvSpPr>
            <p:spPr>
              <a:xfrm>
                <a:off x="1051489" y="5164692"/>
                <a:ext cx="5061842" cy="640400"/>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1" name="テキスト ボックス 110">
                <a:extLst>
                  <a:ext uri="{FF2B5EF4-FFF2-40B4-BE49-F238E27FC236}">
                    <a16:creationId xmlns:a16="http://schemas.microsoft.com/office/drawing/2014/main" id="{2CBD8A29-F0C8-3AD4-F9AD-65116EE031B6}"/>
                  </a:ext>
                </a:extLst>
              </p:cNvPr>
              <p:cNvSpPr txBox="1"/>
              <p:nvPr/>
            </p:nvSpPr>
            <p:spPr>
              <a:xfrm>
                <a:off x="671060" y="5628390"/>
                <a:ext cx="389850" cy="213031"/>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pic>
            <p:nvPicPr>
              <p:cNvPr id="112" name="図 111">
                <a:extLst>
                  <a:ext uri="{FF2B5EF4-FFF2-40B4-BE49-F238E27FC236}">
                    <a16:creationId xmlns:a16="http://schemas.microsoft.com/office/drawing/2014/main" id="{A12991FE-146A-0809-831E-02CB7F804ADF}"/>
                  </a:ext>
                </a:extLst>
              </p:cNvPr>
              <p:cNvPicPr>
                <a:picLocks noChangeAspect="1"/>
              </p:cNvPicPr>
              <p:nvPr/>
            </p:nvPicPr>
            <p:blipFill rotWithShape="1">
              <a:blip r:embed="rId2"/>
              <a:srcRect l="21148" t="11273" r="28995" b="11646"/>
              <a:stretch/>
            </p:blipFill>
            <p:spPr>
              <a:xfrm rot="5400000">
                <a:off x="441928" y="5172524"/>
                <a:ext cx="240864" cy="787898"/>
              </a:xfrm>
              <a:prstGeom prst="rect">
                <a:avLst/>
              </a:prstGeom>
            </p:spPr>
          </p:pic>
          <p:pic>
            <p:nvPicPr>
              <p:cNvPr id="113" name="図 112">
                <a:extLst>
                  <a:ext uri="{FF2B5EF4-FFF2-40B4-BE49-F238E27FC236}">
                    <a16:creationId xmlns:a16="http://schemas.microsoft.com/office/drawing/2014/main" id="{8A25515B-4A36-F5B8-AD56-A3C52260469F}"/>
                  </a:ext>
                </a:extLst>
              </p:cNvPr>
              <p:cNvPicPr>
                <a:picLocks noChangeAspect="1"/>
              </p:cNvPicPr>
              <p:nvPr/>
            </p:nvPicPr>
            <p:blipFill rotWithShape="1">
              <a:blip r:embed="rId3"/>
              <a:srcRect l="21520" t="11289" r="29144" b="12737"/>
              <a:stretch/>
            </p:blipFill>
            <p:spPr>
              <a:xfrm rot="5400000">
                <a:off x="447877" y="4936204"/>
                <a:ext cx="238348" cy="795433"/>
              </a:xfrm>
              <a:prstGeom prst="rect">
                <a:avLst/>
              </a:prstGeom>
            </p:spPr>
          </p:pic>
        </p:grpSp>
        <p:grpSp>
          <p:nvGrpSpPr>
            <p:cNvPr id="104" name="グループ化 103">
              <a:extLst>
                <a:ext uri="{FF2B5EF4-FFF2-40B4-BE49-F238E27FC236}">
                  <a16:creationId xmlns:a16="http://schemas.microsoft.com/office/drawing/2014/main" id="{443AAFC1-63EF-9FA1-9E47-F952080393F2}"/>
                </a:ext>
              </a:extLst>
            </p:cNvPr>
            <p:cNvGrpSpPr/>
            <p:nvPr/>
          </p:nvGrpSpPr>
          <p:grpSpPr>
            <a:xfrm>
              <a:off x="147918" y="5589608"/>
              <a:ext cx="5965411" cy="680176"/>
              <a:chOff x="376517" y="5088135"/>
              <a:chExt cx="5965411" cy="680176"/>
            </a:xfrm>
          </p:grpSpPr>
          <p:sp>
            <p:nvSpPr>
              <p:cNvPr id="106" name="正方形/長方形 105">
                <a:extLst>
                  <a:ext uri="{FF2B5EF4-FFF2-40B4-BE49-F238E27FC236}">
                    <a16:creationId xmlns:a16="http://schemas.microsoft.com/office/drawing/2014/main" id="{7C067903-FFB4-A954-9882-7669891B4080}"/>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7" name="テキスト ボックス 106">
                <a:extLst>
                  <a:ext uri="{FF2B5EF4-FFF2-40B4-BE49-F238E27FC236}">
                    <a16:creationId xmlns:a16="http://schemas.microsoft.com/office/drawing/2014/main" id="{9E8ED17E-6797-0EBF-5BEB-DD6DCFA215B6}"/>
                  </a:ext>
                </a:extLst>
              </p:cNvPr>
              <p:cNvSpPr txBox="1"/>
              <p:nvPr/>
            </p:nvSpPr>
            <p:spPr>
              <a:xfrm>
                <a:off x="614774" y="5130208"/>
                <a:ext cx="5469293" cy="578224"/>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防災まち歩きや避難訓練の体験を基に、個別避難計画の様式に書き込んでいただき、返送していただきます。</a:t>
                </a:r>
              </a:p>
            </p:txBody>
          </p:sp>
        </p:grpSp>
        <p:sp>
          <p:nvSpPr>
            <p:cNvPr id="105" name="二等辺三角形 104">
              <a:extLst>
                <a:ext uri="{FF2B5EF4-FFF2-40B4-BE49-F238E27FC236}">
                  <a16:creationId xmlns:a16="http://schemas.microsoft.com/office/drawing/2014/main" id="{2495FCAB-0E89-EF10-B5C4-D5D2C3208E4A}"/>
                </a:ext>
              </a:extLst>
            </p:cNvPr>
            <p:cNvSpPr/>
            <p:nvPr/>
          </p:nvSpPr>
          <p:spPr>
            <a:xfrm rot="10800000">
              <a:off x="132066" y="5433769"/>
              <a:ext cx="864082" cy="145587"/>
            </a:xfrm>
            <a:prstGeom prst="triangle">
              <a:avLst/>
            </a:prstGeom>
            <a:solidFill>
              <a:srgbClr val="FFB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D6B065AE-A7DC-C5B8-DA9F-1D2CCCFDEA2F}"/>
              </a:ext>
            </a:extLst>
          </p:cNvPr>
          <p:cNvGrpSpPr/>
          <p:nvPr/>
        </p:nvGrpSpPr>
        <p:grpSpPr>
          <a:xfrm>
            <a:off x="845568" y="9053186"/>
            <a:ext cx="6185014" cy="661466"/>
            <a:chOff x="376514" y="7101228"/>
            <a:chExt cx="6185014" cy="661466"/>
          </a:xfrm>
        </p:grpSpPr>
        <p:sp>
          <p:nvSpPr>
            <p:cNvPr id="115" name="テキスト ボックス 114">
              <a:extLst>
                <a:ext uri="{FF2B5EF4-FFF2-40B4-BE49-F238E27FC236}">
                  <a16:creationId xmlns:a16="http://schemas.microsoft.com/office/drawing/2014/main" id="{564A2244-3FE2-E643-190A-D05A8C873FEB}"/>
                </a:ext>
              </a:extLst>
            </p:cNvPr>
            <p:cNvSpPr txBox="1"/>
            <p:nvPr/>
          </p:nvSpPr>
          <p:spPr>
            <a:xfrm>
              <a:off x="1289611" y="7224085"/>
              <a:ext cx="5271917" cy="538609"/>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116" name="正方形/長方形 115">
              <a:extLst>
                <a:ext uri="{FF2B5EF4-FFF2-40B4-BE49-F238E27FC236}">
                  <a16:creationId xmlns:a16="http://schemas.microsoft.com/office/drawing/2014/main" id="{E849A0D8-B57F-2DF8-D274-DA82A1E0D9DF}"/>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117" name="テキスト ボックス 116">
              <a:extLst>
                <a:ext uri="{FF2B5EF4-FFF2-40B4-BE49-F238E27FC236}">
                  <a16:creationId xmlns:a16="http://schemas.microsoft.com/office/drawing/2014/main" id="{EA603723-1C8B-984C-40FC-009FEB8C9DF7}"/>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118" name="正方形/長方形 117">
              <a:extLst>
                <a:ext uri="{FF2B5EF4-FFF2-40B4-BE49-F238E27FC236}">
                  <a16:creationId xmlns:a16="http://schemas.microsoft.com/office/drawing/2014/main" id="{9DC2BB8C-CAA5-BBCA-243A-27CB00EDC3B1}"/>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9" name="テキスト ボックス 118">
            <a:extLst>
              <a:ext uri="{FF2B5EF4-FFF2-40B4-BE49-F238E27FC236}">
                <a16:creationId xmlns:a16="http://schemas.microsoft.com/office/drawing/2014/main" id="{5A47861C-BD80-00EF-6FC1-733F0E0D58E7}"/>
              </a:ext>
            </a:extLst>
          </p:cNvPr>
          <p:cNvSpPr txBox="1"/>
          <p:nvPr/>
        </p:nvSpPr>
        <p:spPr>
          <a:xfrm>
            <a:off x="785886" y="6387849"/>
            <a:ext cx="6078587" cy="92333"/>
          </a:xfrm>
          <a:prstGeom prst="rect">
            <a:avLst/>
          </a:prstGeom>
          <a:noFill/>
        </p:spPr>
        <p:txBody>
          <a:bodyPr wrap="none" lIns="0" tIns="0" rIns="0" bIns="0" rtlCol="0">
            <a:spAutoFit/>
          </a:bodyPr>
          <a:lstStyle/>
          <a:p>
            <a:pPr algn="ctr"/>
            <a:r>
              <a:rPr kumimoji="1" lang="ja-JP" altLang="en-US" sz="600" dirty="0">
                <a:latin typeface="HG丸ｺﾞｼｯｸM-PRO" panose="020F0600000000000000" pitchFamily="50" charset="-128"/>
                <a:ea typeface="HG丸ｺﾞｼｯｸM-PRO" panose="020F0600000000000000" pitchFamily="50" charset="-128"/>
              </a:rPr>
              <a:t>（</a:t>
            </a: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地区防災計画で取り組んでいる防災まち歩きや避難訓練などの活動、また、地区防災計画やマイ・タイムラインの内容を参考にして書くことも考えられます。）</a:t>
            </a:r>
            <a:endParaRPr kumimoji="1" lang="en-US" altLang="ja-JP" sz="600" dirty="0">
              <a:latin typeface="HG丸ｺﾞｼｯｸM-PRO" panose="020F0600000000000000" pitchFamily="50" charset="-128"/>
              <a:ea typeface="HG丸ｺﾞｼｯｸM-PRO" panose="020F0600000000000000" pitchFamily="50" charset="-128"/>
            </a:endParaRPr>
          </a:p>
        </p:txBody>
      </p:sp>
      <p:sp>
        <p:nvSpPr>
          <p:cNvPr id="120" name="正方形/長方形 119">
            <a:extLst>
              <a:ext uri="{FF2B5EF4-FFF2-40B4-BE49-F238E27FC236}">
                <a16:creationId xmlns:a16="http://schemas.microsoft.com/office/drawing/2014/main" id="{46543745-F93C-2437-0D5C-673FF3C37591}"/>
              </a:ext>
            </a:extLst>
          </p:cNvPr>
          <p:cNvSpPr/>
          <p:nvPr/>
        </p:nvSpPr>
        <p:spPr>
          <a:xfrm>
            <a:off x="822452" y="9845318"/>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1" name="テキスト ボックス 120">
            <a:extLst>
              <a:ext uri="{FF2B5EF4-FFF2-40B4-BE49-F238E27FC236}">
                <a16:creationId xmlns:a16="http://schemas.microsoft.com/office/drawing/2014/main" id="{6333D91D-47B2-9A89-903B-8F0DB4AC5A5C}"/>
              </a:ext>
            </a:extLst>
          </p:cNvPr>
          <p:cNvSpPr txBox="1"/>
          <p:nvPr/>
        </p:nvSpPr>
        <p:spPr>
          <a:xfrm>
            <a:off x="1006990" y="9877716"/>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裏面（８ページ）は、この手順で取り組むことにした場合など、すこしくわしく知りたくなったときにお読みください。</a:t>
            </a:r>
          </a:p>
        </p:txBody>
      </p:sp>
      <p:grpSp>
        <p:nvGrpSpPr>
          <p:cNvPr id="127" name="グループ化 12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28" name="直線コネクタ 12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2" name="テキスト ボックス 121"/>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７</a:t>
            </a:r>
          </a:p>
        </p:txBody>
      </p:sp>
      <p:sp>
        <p:nvSpPr>
          <p:cNvPr id="123" name="テキスト ボックス 122">
            <a:extLst>
              <a:ext uri="{FF2B5EF4-FFF2-40B4-BE49-F238E27FC236}">
                <a16:creationId xmlns:a16="http://schemas.microsoft.com/office/drawing/2014/main" id="{B8C8C9FA-516C-C4FE-8A0B-C8ADE29A50AB}"/>
              </a:ext>
            </a:extLst>
          </p:cNvPr>
          <p:cNvSpPr txBox="1"/>
          <p:nvPr/>
        </p:nvSpPr>
        <p:spPr>
          <a:xfrm>
            <a:off x="4953544" y="3167280"/>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6D24FCE7-2CDC-1152-FB69-65E17EFB6393}"/>
              </a:ext>
            </a:extLst>
          </p:cNvPr>
          <p:cNvSpPr txBox="1"/>
          <p:nvPr/>
        </p:nvSpPr>
        <p:spPr>
          <a:xfrm>
            <a:off x="4959295" y="4113265"/>
            <a:ext cx="1841155" cy="236731"/>
          </a:xfrm>
          <a:prstGeom prst="rect">
            <a:avLst/>
          </a:prstGeom>
          <a:noFill/>
        </p:spPr>
        <p:txBody>
          <a:bodyPr wrap="square" lIns="0" tIns="0" rIns="0" bIns="0" rtlCol="0">
            <a:spAutoFit/>
          </a:bodyPr>
          <a:lstStyle/>
          <a:p>
            <a:pPr marL="87313" indent="-87313">
              <a:lnSpc>
                <a:spcPts val="1000"/>
              </a:lnSpc>
            </a:pPr>
            <a:r>
              <a:rPr kumimoji="1" lang="en-US" altLang="ja-JP" sz="570" dirty="0">
                <a:latin typeface="HG丸ｺﾞｼｯｸM-PRO" panose="020F0600000000000000" pitchFamily="50" charset="-128"/>
                <a:ea typeface="HG丸ｺﾞｼｯｸM-PRO" panose="020F0600000000000000" pitchFamily="50" charset="-128"/>
              </a:rPr>
              <a:t>※</a:t>
            </a:r>
            <a:r>
              <a:rPr kumimoji="1" lang="ja-JP" altLang="en-US" sz="570" dirty="0">
                <a:latin typeface="HG丸ｺﾞｼｯｸM-PRO" panose="020F0600000000000000" pitchFamily="50" charset="-128"/>
                <a:ea typeface="HG丸ｺﾞｼｯｸM-PRO" panose="020F0600000000000000" pitchFamily="50" charset="-128"/>
              </a:rPr>
              <a:t>　このとき、併せて、最寄りの避難先や自宅の災害</a:t>
            </a:r>
          </a:p>
          <a:p>
            <a:pPr marL="87313" indent="-87313">
              <a:lnSpc>
                <a:spcPts val="1000"/>
              </a:lnSpc>
            </a:pPr>
            <a:r>
              <a:rPr kumimoji="1" lang="ja-JP" altLang="en-US" sz="570" dirty="0">
                <a:latin typeface="HG丸ｺﾞｼｯｸM-PRO" panose="020F0600000000000000" pitchFamily="50" charset="-128"/>
                <a:ea typeface="HG丸ｺﾞｼｯｸM-PRO" panose="020F0600000000000000" pitchFamily="50" charset="-128"/>
              </a:rPr>
              <a:t>　リスクについて、お知らせするとよりよいでしょう。</a:t>
            </a:r>
          </a:p>
        </p:txBody>
      </p:sp>
      <p:sp>
        <p:nvSpPr>
          <p:cNvPr id="4" name="テキスト ボックス 3">
            <a:extLst>
              <a:ext uri="{FF2B5EF4-FFF2-40B4-BE49-F238E27FC236}">
                <a16:creationId xmlns:a16="http://schemas.microsoft.com/office/drawing/2014/main" id="{351232AC-4820-5B0F-9628-2FAB1A2278C4}"/>
              </a:ext>
            </a:extLst>
          </p:cNvPr>
          <p:cNvSpPr txBox="1"/>
          <p:nvPr/>
        </p:nvSpPr>
        <p:spPr>
          <a:xfrm>
            <a:off x="1748182" y="9717301"/>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453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22992744364214090155FB2487F18FC" ma:contentTypeVersion="13" ma:contentTypeDescription="新しいドキュメントを作成します。" ma:contentTypeScope="" ma:versionID="c076f35204fd9a0b4ea7250de7c4b3f6">
  <xsd:schema xmlns:xsd="http://www.w3.org/2001/XMLSchema" xmlns:xs="http://www.w3.org/2001/XMLSchema" xmlns:p="http://schemas.microsoft.com/office/2006/metadata/properties" xmlns:ns2="e86f21dd-b1a5-4030-93ac-4ee32a86accc" xmlns:ns3="1da8a86e-78ad-4d1b-aa23-ba4c7618729f" targetNamespace="http://schemas.microsoft.com/office/2006/metadata/properties" ma:root="true" ma:fieldsID="bd63af65fddbc62b27770586809438d2" ns2:_="" ns3:_="">
    <xsd:import namespace="e86f21dd-b1a5-4030-93ac-4ee32a86accc"/>
    <xsd:import namespace="1da8a86e-78ad-4d1b-aa23-ba4c761872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f21dd-b1a5-4030-93ac-4ee32a86a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a8a86e-78ad-4d1b-aa23-ba4c761872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bfbbe1-72a6-4a3f-ab3c-34337a6a3122}" ma:internalName="TaxCatchAll" ma:showField="CatchAllData" ma:web="1da8a86e-78ad-4d1b-aa23-ba4c761872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6f21dd-b1a5-4030-93ac-4ee32a86accc">
      <Terms xmlns="http://schemas.microsoft.com/office/infopath/2007/PartnerControls"/>
    </lcf76f155ced4ddcb4097134ff3c332f>
    <TaxCatchAll xmlns="1da8a86e-78ad-4d1b-aa23-ba4c761872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EA07F-8D2B-461C-90AD-B90E8AC48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f21dd-b1a5-4030-93ac-4ee32a86accc"/>
    <ds:schemaRef ds:uri="1da8a86e-78ad-4d1b-aa23-ba4c76187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A9A3B6-36F1-44A3-AC8F-02E452192A33}">
  <ds:schemaRefs>
    <ds:schemaRef ds:uri="http://schemas.openxmlformats.org/package/2006/metadata/core-properties"/>
    <ds:schemaRef ds:uri="e86f21dd-b1a5-4030-93ac-4ee32a86accc"/>
    <ds:schemaRef ds:uri="http://schemas.microsoft.com/office/2006/documentManagement/types"/>
    <ds:schemaRef ds:uri="http://purl.org/dc/elements/1.1/"/>
    <ds:schemaRef ds:uri="http://schemas.microsoft.com/office/2006/metadata/properties"/>
    <ds:schemaRef ds:uri="1da8a86e-78ad-4d1b-aa23-ba4c7618729f"/>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66F85E08-A478-4C31-9423-6C0B476AC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7897</TotalTime>
  <Words>7946</Words>
  <Application>Microsoft Office PowerPoint</Application>
  <PresentationFormat>ユーザー設定</PresentationFormat>
  <Paragraphs>517</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HG創英角ﾎﾟｯﾌﾟ体</vt:lpstr>
      <vt:lpstr>ＭＳ Ｐゴシック</vt:lpstr>
      <vt:lpstr>ＭＳ 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藤田 亮（沖縄・企画）</dc:creator>
  <cp:lastModifiedBy>藤田 亮(FUJITA Akira)</cp:lastModifiedBy>
  <cp:revision>55</cp:revision>
  <cp:lastPrinted>2024-10-23T04:29:02Z</cp:lastPrinted>
  <dcterms:created xsi:type="dcterms:W3CDTF">2022-12-28T08:21:00Z</dcterms:created>
  <dcterms:modified xsi:type="dcterms:W3CDTF">2025-06-28T04:12:31Z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0x010100E22992744364214090155FB2487F18FC</vt:lpwstr>
  </property>
  <property fmtid="{D5CDD505-2E9C-101B-9397-08002B2CF9AE}" pid="3" name="MediaServiceImageTags">
    <vt:lpwstr/>
  </property>
</Properties>
</file>