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72" r:id="rId5"/>
    <p:sldId id="256" r:id="rId6"/>
    <p:sldId id="257" r:id="rId7"/>
    <p:sldId id="258" r:id="rId8"/>
    <p:sldId id="259" r:id="rId9"/>
    <p:sldId id="276" r:id="rId10"/>
    <p:sldId id="260" r:id="rId11"/>
    <p:sldId id="261" r:id="rId12"/>
    <p:sldId id="262" r:id="rId13"/>
    <p:sldId id="263" r:id="rId14"/>
    <p:sldId id="264" r:id="rId15"/>
    <p:sldId id="265" r:id="rId16"/>
    <p:sldId id="273" r:id="rId17"/>
    <p:sldId id="274" r:id="rId18"/>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4A"/>
    <a:srgbClr val="00AC4E"/>
    <a:srgbClr val="008000"/>
    <a:srgbClr val="DA0000"/>
    <a:srgbClr val="76ABDC"/>
    <a:srgbClr val="4E93D2"/>
    <a:srgbClr val="F9FBF7"/>
    <a:srgbClr val="548235"/>
    <a:srgbClr val="F4F9F1"/>
    <a:srgbClr val="F7F5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8AB0C-2BA2-43B3-9892-7D531B0DCFBF}" v="30" dt="2025-01-17T09:20:34.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9" autoAdjust="0"/>
    <p:restoredTop sz="94660"/>
  </p:normalViewPr>
  <p:slideViewPr>
    <p:cSldViewPr snapToGrid="0">
      <p:cViewPr varScale="1">
        <p:scale>
          <a:sx n="70" d="100"/>
          <a:sy n="70" d="100"/>
        </p:scale>
        <p:origin x="12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平賀 満(HIRAGA Mitsuru)" userId="ec46e2cf-027b-449a-a377-7dda92e024c5" providerId="ADAL" clId="{C7BCD4B0-7A12-4D9D-892F-4325D923D1CC}"/>
    <pc:docChg chg="undo custSel modSld">
      <pc:chgData name="平賀 満(HIRAGA Mitsuru)" userId="ec46e2cf-027b-449a-a377-7dda92e024c5" providerId="ADAL" clId="{C7BCD4B0-7A12-4D9D-892F-4325D923D1CC}" dt="2024-11-21T09:23:36.653" v="43"/>
      <pc:docMkLst>
        <pc:docMk/>
      </pc:docMkLst>
      <pc:sldChg chg="modSp mod">
        <pc:chgData name="平賀 満(HIRAGA Mitsuru)" userId="ec46e2cf-027b-449a-a377-7dda92e024c5" providerId="ADAL" clId="{C7BCD4B0-7A12-4D9D-892F-4325D923D1CC}" dt="2024-11-21T09:04:12.458" v="4" actId="207"/>
        <pc:sldMkLst>
          <pc:docMk/>
          <pc:sldMk cId="1529506221" sldId="256"/>
        </pc:sldMkLst>
        <pc:spChg chg="mod">
          <ac:chgData name="平賀 満(HIRAGA Mitsuru)" userId="ec46e2cf-027b-449a-a377-7dda92e024c5" providerId="ADAL" clId="{C7BCD4B0-7A12-4D9D-892F-4325D923D1CC}" dt="2024-11-21T09:04:09.316" v="3" actId="207"/>
          <ac:spMkLst>
            <pc:docMk/>
            <pc:sldMk cId="1529506221" sldId="256"/>
            <ac:spMk id="5" creationId="{7DA29BCC-9BCA-1DB5-2FE0-6DC997F65F0B}"/>
          </ac:spMkLst>
        </pc:spChg>
        <pc:spChg chg="mod">
          <ac:chgData name="平賀 満(HIRAGA Mitsuru)" userId="ec46e2cf-027b-449a-a377-7dda92e024c5" providerId="ADAL" clId="{C7BCD4B0-7A12-4D9D-892F-4325D923D1CC}" dt="2024-11-21T09:04:12.458" v="4" actId="207"/>
          <ac:spMkLst>
            <pc:docMk/>
            <pc:sldMk cId="1529506221" sldId="256"/>
            <ac:spMk id="25" creationId="{398FD0F2-F918-74F2-C150-7745374808F6}"/>
          </ac:spMkLst>
        </pc:spChg>
      </pc:sldChg>
      <pc:sldChg chg="modSp mod">
        <pc:chgData name="平賀 満(HIRAGA Mitsuru)" userId="ec46e2cf-027b-449a-a377-7dda92e024c5" providerId="ADAL" clId="{C7BCD4B0-7A12-4D9D-892F-4325D923D1CC}" dt="2024-11-21T09:04:28.862" v="6" actId="207"/>
        <pc:sldMkLst>
          <pc:docMk/>
          <pc:sldMk cId="1222615875" sldId="257"/>
        </pc:sldMkLst>
        <pc:spChg chg="mod">
          <ac:chgData name="平賀 満(HIRAGA Mitsuru)" userId="ec46e2cf-027b-449a-a377-7dda92e024c5" providerId="ADAL" clId="{C7BCD4B0-7A12-4D9D-892F-4325D923D1CC}" dt="2024-11-21T09:04:22.651" v="5" actId="207"/>
          <ac:spMkLst>
            <pc:docMk/>
            <pc:sldMk cId="1222615875" sldId="257"/>
            <ac:spMk id="49" creationId="{3ED4BB66-4B72-566D-1674-0E1EB451A674}"/>
          </ac:spMkLst>
        </pc:spChg>
        <pc:spChg chg="mod">
          <ac:chgData name="平賀 満(HIRAGA Mitsuru)" userId="ec46e2cf-027b-449a-a377-7dda92e024c5" providerId="ADAL" clId="{C7BCD4B0-7A12-4D9D-892F-4325D923D1CC}" dt="2024-11-21T09:04:28.862" v="6" actId="207"/>
          <ac:spMkLst>
            <pc:docMk/>
            <pc:sldMk cId="1222615875" sldId="257"/>
            <ac:spMk id="51" creationId="{884CA27A-7275-3D39-CB11-940368BBC2AF}"/>
          </ac:spMkLst>
        </pc:spChg>
      </pc:sldChg>
      <pc:sldChg chg="modSp mod">
        <pc:chgData name="平賀 満(HIRAGA Mitsuru)" userId="ec46e2cf-027b-449a-a377-7dda92e024c5" providerId="ADAL" clId="{C7BCD4B0-7A12-4D9D-892F-4325D923D1CC}" dt="2024-11-21T09:04:38.792" v="7" actId="207"/>
        <pc:sldMkLst>
          <pc:docMk/>
          <pc:sldMk cId="3666320185" sldId="258"/>
        </pc:sldMkLst>
        <pc:spChg chg="mod">
          <ac:chgData name="平賀 満(HIRAGA Mitsuru)" userId="ec46e2cf-027b-449a-a377-7dda92e024c5" providerId="ADAL" clId="{C7BCD4B0-7A12-4D9D-892F-4325D923D1CC}" dt="2024-11-21T09:04:38.792" v="7" actId="207"/>
          <ac:spMkLst>
            <pc:docMk/>
            <pc:sldMk cId="3666320185" sldId="258"/>
            <ac:spMk id="21" creationId="{062E6A84-432F-E998-720E-26BE59B53C1F}"/>
          </ac:spMkLst>
        </pc:spChg>
      </pc:sldChg>
      <pc:sldChg chg="modSp mod">
        <pc:chgData name="平賀 満(HIRAGA Mitsuru)" userId="ec46e2cf-027b-449a-a377-7dda92e024c5" providerId="ADAL" clId="{C7BCD4B0-7A12-4D9D-892F-4325D923D1CC}" dt="2024-11-21T09:04:52.630" v="9" actId="207"/>
        <pc:sldMkLst>
          <pc:docMk/>
          <pc:sldMk cId="1103104983" sldId="259"/>
        </pc:sldMkLst>
        <pc:spChg chg="mod">
          <ac:chgData name="平賀 満(HIRAGA Mitsuru)" userId="ec46e2cf-027b-449a-a377-7dda92e024c5" providerId="ADAL" clId="{C7BCD4B0-7A12-4D9D-892F-4325D923D1CC}" dt="2024-11-21T09:04:52.630" v="9" actId="207"/>
          <ac:spMkLst>
            <pc:docMk/>
            <pc:sldMk cId="1103104983" sldId="259"/>
            <ac:spMk id="2" creationId="{D0D36E96-5FE7-88F7-8F33-F426B6DFC453}"/>
          </ac:spMkLst>
        </pc:spChg>
        <pc:spChg chg="mod">
          <ac:chgData name="平賀 満(HIRAGA Mitsuru)" userId="ec46e2cf-027b-449a-a377-7dda92e024c5" providerId="ADAL" clId="{C7BCD4B0-7A12-4D9D-892F-4325D923D1CC}" dt="2024-11-21T09:04:46.035" v="8" actId="207"/>
          <ac:spMkLst>
            <pc:docMk/>
            <pc:sldMk cId="1103104983" sldId="259"/>
            <ac:spMk id="5" creationId="{D9B671BC-E7A1-17E9-0BF5-824A26275E8A}"/>
          </ac:spMkLst>
        </pc:spChg>
      </pc:sldChg>
      <pc:sldChg chg="modSp mod">
        <pc:chgData name="平賀 満(HIRAGA Mitsuru)" userId="ec46e2cf-027b-449a-a377-7dda92e024c5" providerId="ADAL" clId="{C7BCD4B0-7A12-4D9D-892F-4325D923D1CC}" dt="2024-11-21T09:10:04.102" v="41" actId="1076"/>
        <pc:sldMkLst>
          <pc:docMk/>
          <pc:sldMk cId="512724281" sldId="260"/>
        </pc:sldMkLst>
        <pc:spChg chg="mod">
          <ac:chgData name="平賀 満(HIRAGA Mitsuru)" userId="ec46e2cf-027b-449a-a377-7dda92e024c5" providerId="ADAL" clId="{C7BCD4B0-7A12-4D9D-892F-4325D923D1CC}" dt="2024-11-21T09:05:12.224" v="11" actId="207"/>
          <ac:spMkLst>
            <pc:docMk/>
            <pc:sldMk cId="512724281" sldId="260"/>
            <ac:spMk id="26" creationId="{E06D5246-4E35-8E10-76BE-0173C164A98F}"/>
          </ac:spMkLst>
        </pc:spChg>
        <pc:spChg chg="mod">
          <ac:chgData name="平賀 満(HIRAGA Mitsuru)" userId="ec46e2cf-027b-449a-a377-7dda92e024c5" providerId="ADAL" clId="{C7BCD4B0-7A12-4D9D-892F-4325D923D1CC}" dt="2024-11-21T09:10:04.102" v="41" actId="1076"/>
          <ac:spMkLst>
            <pc:docMk/>
            <pc:sldMk cId="512724281" sldId="260"/>
            <ac:spMk id="45" creationId="{892C480E-987C-92EC-5527-977BDC02FEE7}"/>
          </ac:spMkLst>
        </pc:spChg>
        <pc:spChg chg="mod">
          <ac:chgData name="平賀 満(HIRAGA Mitsuru)" userId="ec46e2cf-027b-449a-a377-7dda92e024c5" providerId="ADAL" clId="{C7BCD4B0-7A12-4D9D-892F-4325D923D1CC}" dt="2024-11-21T09:05:16.404" v="12" actId="207"/>
          <ac:spMkLst>
            <pc:docMk/>
            <pc:sldMk cId="512724281" sldId="260"/>
            <ac:spMk id="53" creationId="{1572F27F-9DA5-4866-FFA4-CB06F144D6C9}"/>
          </ac:spMkLst>
        </pc:spChg>
        <pc:spChg chg="mod">
          <ac:chgData name="平賀 満(HIRAGA Mitsuru)" userId="ec46e2cf-027b-449a-a377-7dda92e024c5" providerId="ADAL" clId="{C7BCD4B0-7A12-4D9D-892F-4325D923D1CC}" dt="2024-11-21T09:05:07.494" v="10" actId="207"/>
          <ac:spMkLst>
            <pc:docMk/>
            <pc:sldMk cId="512724281" sldId="260"/>
            <ac:spMk id="55" creationId="{3F922F84-7155-BBB1-A7B0-79006E97BEC1}"/>
          </ac:spMkLst>
        </pc:spChg>
        <pc:spChg chg="mod">
          <ac:chgData name="平賀 満(HIRAGA Mitsuru)" userId="ec46e2cf-027b-449a-a377-7dda92e024c5" providerId="ADAL" clId="{C7BCD4B0-7A12-4D9D-892F-4325D923D1CC}" dt="2024-11-21T09:05:23.990" v="13" actId="207"/>
          <ac:spMkLst>
            <pc:docMk/>
            <pc:sldMk cId="512724281" sldId="260"/>
            <ac:spMk id="56" creationId="{E6952890-AFA6-9768-A573-9451CAD77D38}"/>
          </ac:spMkLst>
        </pc:spChg>
      </pc:sldChg>
      <pc:sldChg chg="delSp modSp mod">
        <pc:chgData name="平賀 満(HIRAGA Mitsuru)" userId="ec46e2cf-027b-449a-a377-7dda92e024c5" providerId="ADAL" clId="{C7BCD4B0-7A12-4D9D-892F-4325D923D1CC}" dt="2024-11-21T09:09:31.882" v="40" actId="21"/>
        <pc:sldMkLst>
          <pc:docMk/>
          <pc:sldMk cId="2843453464" sldId="262"/>
        </pc:sldMkLst>
        <pc:spChg chg="mod">
          <ac:chgData name="平賀 満(HIRAGA Mitsuru)" userId="ec46e2cf-027b-449a-a377-7dda92e024c5" providerId="ADAL" clId="{C7BCD4B0-7A12-4D9D-892F-4325D923D1CC}" dt="2024-11-21T09:05:41.107" v="15" actId="207"/>
          <ac:spMkLst>
            <pc:docMk/>
            <pc:sldMk cId="2843453464" sldId="262"/>
            <ac:spMk id="4" creationId="{351232AC-4820-5B0F-9628-2FAB1A2278C4}"/>
          </ac:spMkLst>
        </pc:spChg>
        <pc:spChg chg="mod">
          <ac:chgData name="平賀 満(HIRAGA Mitsuru)" userId="ec46e2cf-027b-449a-a377-7dda92e024c5" providerId="ADAL" clId="{C7BCD4B0-7A12-4D9D-892F-4325D923D1CC}" dt="2024-11-21T09:05:30.961" v="14" actId="207"/>
          <ac:spMkLst>
            <pc:docMk/>
            <pc:sldMk cId="2843453464" sldId="262"/>
            <ac:spMk id="5" creationId="{6D24FCE7-2CDC-1152-FB69-65E17EFB6393}"/>
          </ac:spMkLst>
        </pc:spChg>
        <pc:spChg chg="del">
          <ac:chgData name="平賀 満(HIRAGA Mitsuru)" userId="ec46e2cf-027b-449a-a377-7dda92e024c5" providerId="ADAL" clId="{C7BCD4B0-7A12-4D9D-892F-4325D923D1CC}" dt="2024-11-21T09:09:31.882" v="40" actId="21"/>
          <ac:spMkLst>
            <pc:docMk/>
            <pc:sldMk cId="2843453464" sldId="262"/>
            <ac:spMk id="100" creationId="{02350627-44CE-4412-F10C-26996E230332}"/>
          </ac:spMkLst>
        </pc:spChg>
        <pc:spChg chg="del">
          <ac:chgData name="平賀 満(HIRAGA Mitsuru)" userId="ec46e2cf-027b-449a-a377-7dda92e024c5" providerId="ADAL" clId="{C7BCD4B0-7A12-4D9D-892F-4325D923D1CC}" dt="2024-11-21T09:09:29.086" v="39" actId="21"/>
          <ac:spMkLst>
            <pc:docMk/>
            <pc:sldMk cId="2843453464" sldId="262"/>
            <ac:spMk id="101" creationId="{DC38611C-6E13-CFB9-3D5E-F288FFA831E7}"/>
          </ac:spMkLst>
        </pc:spChg>
      </pc:sldChg>
      <pc:sldChg chg="modSp mod">
        <pc:chgData name="平賀 満(HIRAGA Mitsuru)" userId="ec46e2cf-027b-449a-a377-7dda92e024c5" providerId="ADAL" clId="{C7BCD4B0-7A12-4D9D-892F-4325D923D1CC}" dt="2024-11-21T09:06:19.735" v="20" actId="207"/>
        <pc:sldMkLst>
          <pc:docMk/>
          <pc:sldMk cId="3744038573" sldId="264"/>
        </pc:sldMkLst>
        <pc:spChg chg="mod">
          <ac:chgData name="平賀 満(HIRAGA Mitsuru)" userId="ec46e2cf-027b-449a-a377-7dda92e024c5" providerId="ADAL" clId="{C7BCD4B0-7A12-4D9D-892F-4325D923D1CC}" dt="2024-11-21T09:06:19.735" v="20" actId="207"/>
          <ac:spMkLst>
            <pc:docMk/>
            <pc:sldMk cId="3744038573" sldId="264"/>
            <ac:spMk id="3" creationId="{1EBD5BB5-061A-C5A0-F9B1-D5B346037046}"/>
          </ac:spMkLst>
        </pc:spChg>
        <pc:spChg chg="mod">
          <ac:chgData name="平賀 満(HIRAGA Mitsuru)" userId="ec46e2cf-027b-449a-a377-7dda92e024c5" providerId="ADAL" clId="{C7BCD4B0-7A12-4D9D-892F-4325D923D1CC}" dt="2024-11-21T09:06:09.937" v="19" actId="207"/>
          <ac:spMkLst>
            <pc:docMk/>
            <pc:sldMk cId="3744038573" sldId="264"/>
            <ac:spMk id="19" creationId="{A1398259-76E1-8B59-5350-F0090C000EA8}"/>
          </ac:spMkLst>
        </pc:spChg>
        <pc:spChg chg="mod">
          <ac:chgData name="平賀 満(HIRAGA Mitsuru)" userId="ec46e2cf-027b-449a-a377-7dda92e024c5" providerId="ADAL" clId="{C7BCD4B0-7A12-4D9D-892F-4325D923D1CC}" dt="2024-11-21T09:06:05.666" v="18" actId="207"/>
          <ac:spMkLst>
            <pc:docMk/>
            <pc:sldMk cId="3744038573" sldId="264"/>
            <ac:spMk id="20" creationId="{9F0D5C1B-24BE-769D-4F3D-9A4AA3FD7C82}"/>
          </ac:spMkLst>
        </pc:spChg>
      </pc:sldChg>
      <pc:sldChg chg="delSp modSp mod">
        <pc:chgData name="平賀 満(HIRAGA Mitsuru)" userId="ec46e2cf-027b-449a-a377-7dda92e024c5" providerId="ADAL" clId="{C7BCD4B0-7A12-4D9D-892F-4325D923D1CC}" dt="2024-11-21T09:09:08.129" v="38" actId="207"/>
        <pc:sldMkLst>
          <pc:docMk/>
          <pc:sldMk cId="1737028958" sldId="265"/>
        </pc:sldMkLst>
        <pc:spChg chg="mod">
          <ac:chgData name="平賀 満(HIRAGA Mitsuru)" userId="ec46e2cf-027b-449a-a377-7dda92e024c5" providerId="ADAL" clId="{C7BCD4B0-7A12-4D9D-892F-4325D923D1CC}" dt="2024-11-21T09:07:47.585" v="29" actId="207"/>
          <ac:spMkLst>
            <pc:docMk/>
            <pc:sldMk cId="1737028958" sldId="265"/>
            <ac:spMk id="47" creationId="{E1C2CB55-C65C-AD4B-B747-3EF6191F8FAE}"/>
          </ac:spMkLst>
        </pc:spChg>
        <pc:spChg chg="mod">
          <ac:chgData name="平賀 満(HIRAGA Mitsuru)" userId="ec46e2cf-027b-449a-a377-7dda92e024c5" providerId="ADAL" clId="{C7BCD4B0-7A12-4D9D-892F-4325D923D1CC}" dt="2024-11-21T09:08:49.580" v="36" actId="20577"/>
          <ac:spMkLst>
            <pc:docMk/>
            <pc:sldMk cId="1737028958" sldId="265"/>
            <ac:spMk id="49" creationId="{E6664756-B5B7-44B5-E547-8B5DFD1F70EC}"/>
          </ac:spMkLst>
        </pc:spChg>
        <pc:spChg chg="del">
          <ac:chgData name="平賀 満(HIRAGA Mitsuru)" userId="ec46e2cf-027b-449a-a377-7dda92e024c5" providerId="ADAL" clId="{C7BCD4B0-7A12-4D9D-892F-4325D923D1CC}" dt="2024-11-21T09:07:15.031" v="23" actId="21"/>
          <ac:spMkLst>
            <pc:docMk/>
            <pc:sldMk cId="1737028958" sldId="265"/>
            <ac:spMk id="195" creationId="{48F91183-3EC0-11C8-0654-D00D2B72B927}"/>
          </ac:spMkLst>
        </pc:spChg>
        <pc:spChg chg="del">
          <ac:chgData name="平賀 満(HIRAGA Mitsuru)" userId="ec46e2cf-027b-449a-a377-7dda92e024c5" providerId="ADAL" clId="{C7BCD4B0-7A12-4D9D-892F-4325D923D1CC}" dt="2024-11-21T09:07:20.944" v="24" actId="21"/>
          <ac:spMkLst>
            <pc:docMk/>
            <pc:sldMk cId="1737028958" sldId="265"/>
            <ac:spMk id="196" creationId="{20749888-D2CE-CD60-F688-203FC1362890}"/>
          </ac:spMkLst>
        </pc:spChg>
        <pc:spChg chg="del">
          <ac:chgData name="平賀 満(HIRAGA Mitsuru)" userId="ec46e2cf-027b-449a-a377-7dda92e024c5" providerId="ADAL" clId="{C7BCD4B0-7A12-4D9D-892F-4325D923D1CC}" dt="2024-11-21T09:07:31.873" v="26" actId="21"/>
          <ac:spMkLst>
            <pc:docMk/>
            <pc:sldMk cId="1737028958" sldId="265"/>
            <ac:spMk id="197" creationId="{E9955CAC-00CA-9D1D-27C1-5A77C3BA0248}"/>
          </ac:spMkLst>
        </pc:spChg>
        <pc:spChg chg="del">
          <ac:chgData name="平賀 満(HIRAGA Mitsuru)" userId="ec46e2cf-027b-449a-a377-7dda92e024c5" providerId="ADAL" clId="{C7BCD4B0-7A12-4D9D-892F-4325D923D1CC}" dt="2024-11-21T09:07:26.158" v="25" actId="21"/>
          <ac:spMkLst>
            <pc:docMk/>
            <pc:sldMk cId="1737028958" sldId="265"/>
            <ac:spMk id="198" creationId="{3A3F422B-AEE1-0ADB-8CB8-0F69954E3600}"/>
          </ac:spMkLst>
        </pc:spChg>
        <pc:spChg chg="del">
          <ac:chgData name="平賀 満(HIRAGA Mitsuru)" userId="ec46e2cf-027b-449a-a377-7dda92e024c5" providerId="ADAL" clId="{C7BCD4B0-7A12-4D9D-892F-4325D923D1CC}" dt="2024-11-21T09:07:42.646" v="28" actId="21"/>
          <ac:spMkLst>
            <pc:docMk/>
            <pc:sldMk cId="1737028958" sldId="265"/>
            <ac:spMk id="200" creationId="{D236D9A5-9FEE-BA88-F11A-5E94D2C8D947}"/>
          </ac:spMkLst>
        </pc:spChg>
        <pc:spChg chg="del">
          <ac:chgData name="平賀 満(HIRAGA Mitsuru)" userId="ec46e2cf-027b-449a-a377-7dda92e024c5" providerId="ADAL" clId="{C7BCD4B0-7A12-4D9D-892F-4325D923D1CC}" dt="2024-11-21T09:07:39.137" v="27" actId="21"/>
          <ac:spMkLst>
            <pc:docMk/>
            <pc:sldMk cId="1737028958" sldId="265"/>
            <ac:spMk id="211" creationId="{6B5CF230-9AFE-9947-5BA6-CF9D357EF60C}"/>
          </ac:spMkLst>
        </pc:spChg>
        <pc:spChg chg="mod">
          <ac:chgData name="平賀 満(HIRAGA Mitsuru)" userId="ec46e2cf-027b-449a-a377-7dda92e024c5" providerId="ADAL" clId="{C7BCD4B0-7A12-4D9D-892F-4325D923D1CC}" dt="2024-11-21T09:06:40.213" v="21" actId="207"/>
          <ac:spMkLst>
            <pc:docMk/>
            <pc:sldMk cId="1737028958" sldId="265"/>
            <ac:spMk id="338" creationId="{8F8C77B5-5BD5-20BD-684F-B374526B392E}"/>
          </ac:spMkLst>
        </pc:spChg>
        <pc:spChg chg="mod">
          <ac:chgData name="平賀 満(HIRAGA Mitsuru)" userId="ec46e2cf-027b-449a-a377-7dda92e024c5" providerId="ADAL" clId="{C7BCD4B0-7A12-4D9D-892F-4325D923D1CC}" dt="2024-11-21T09:09:05.208" v="37" actId="207"/>
          <ac:spMkLst>
            <pc:docMk/>
            <pc:sldMk cId="1737028958" sldId="265"/>
            <ac:spMk id="343" creationId="{8DDF97C5-B1E0-127A-38EE-EEBB10F7994D}"/>
          </ac:spMkLst>
        </pc:spChg>
        <pc:spChg chg="mod">
          <ac:chgData name="平賀 満(HIRAGA Mitsuru)" userId="ec46e2cf-027b-449a-a377-7dda92e024c5" providerId="ADAL" clId="{C7BCD4B0-7A12-4D9D-892F-4325D923D1CC}" dt="2024-11-21T09:09:08.129" v="38" actId="207"/>
          <ac:spMkLst>
            <pc:docMk/>
            <pc:sldMk cId="1737028958" sldId="265"/>
            <ac:spMk id="344" creationId="{02D21987-1A27-5083-49F4-1766C014AABC}"/>
          </ac:spMkLst>
        </pc:spChg>
        <pc:spChg chg="mod">
          <ac:chgData name="平賀 満(HIRAGA Mitsuru)" userId="ec46e2cf-027b-449a-a377-7dda92e024c5" providerId="ADAL" clId="{C7BCD4B0-7A12-4D9D-892F-4325D923D1CC}" dt="2024-11-21T09:06:52.978" v="22" actId="207"/>
          <ac:spMkLst>
            <pc:docMk/>
            <pc:sldMk cId="1737028958" sldId="265"/>
            <ac:spMk id="346" creationId="{65594D56-E0EC-2CC6-6F24-E63BEB248A6E}"/>
          </ac:spMkLst>
        </pc:spChg>
      </pc:sldChg>
      <pc:sldChg chg="addSp delSp modSp mod">
        <pc:chgData name="平賀 満(HIRAGA Mitsuru)" userId="ec46e2cf-027b-449a-a377-7dda92e024c5" providerId="ADAL" clId="{C7BCD4B0-7A12-4D9D-892F-4325D923D1CC}" dt="2024-11-21T09:23:36.653" v="43"/>
        <pc:sldMkLst>
          <pc:docMk/>
          <pc:sldMk cId="3530806714" sldId="272"/>
        </pc:sldMkLst>
        <pc:spChg chg="del">
          <ac:chgData name="平賀 満(HIRAGA Mitsuru)" userId="ec46e2cf-027b-449a-a377-7dda92e024c5" providerId="ADAL" clId="{C7BCD4B0-7A12-4D9D-892F-4325D923D1CC}" dt="2024-11-21T09:03:47.300" v="0" actId="21"/>
          <ac:spMkLst>
            <pc:docMk/>
            <pc:sldMk cId="3530806714" sldId="272"/>
            <ac:spMk id="2" creationId="{706F00CF-8BF0-73CA-61EA-1B16FF808983}"/>
          </ac:spMkLst>
        </pc:spChg>
        <pc:spChg chg="add mod">
          <ac:chgData name="平賀 満(HIRAGA Mitsuru)" userId="ec46e2cf-027b-449a-a377-7dda92e024c5" providerId="ADAL" clId="{C7BCD4B0-7A12-4D9D-892F-4325D923D1CC}" dt="2024-11-21T09:23:25.166" v="42"/>
          <ac:spMkLst>
            <pc:docMk/>
            <pc:sldMk cId="3530806714" sldId="272"/>
            <ac:spMk id="2" creationId="{852D8E48-3E24-BB23-5671-824D1E0B1A64}"/>
          </ac:spMkLst>
        </pc:spChg>
        <pc:spChg chg="add mod">
          <ac:chgData name="平賀 満(HIRAGA Mitsuru)" userId="ec46e2cf-027b-449a-a377-7dda92e024c5" providerId="ADAL" clId="{C7BCD4B0-7A12-4D9D-892F-4325D923D1CC}" dt="2024-11-21T09:23:36.653" v="43"/>
          <ac:spMkLst>
            <pc:docMk/>
            <pc:sldMk cId="3530806714" sldId="272"/>
            <ac:spMk id="27" creationId="{3DA5E558-F9B9-6449-037A-2555E318C949}"/>
          </ac:spMkLst>
        </pc:spChg>
        <pc:spChg chg="del">
          <ac:chgData name="平賀 満(HIRAGA Mitsuru)" userId="ec46e2cf-027b-449a-a377-7dda92e024c5" providerId="ADAL" clId="{C7BCD4B0-7A12-4D9D-892F-4325D923D1CC}" dt="2024-11-21T09:03:52.230" v="2" actId="21"/>
          <ac:spMkLst>
            <pc:docMk/>
            <pc:sldMk cId="3530806714" sldId="272"/>
            <ac:spMk id="27" creationId="{782D4BC3-F376-0049-339C-E65EFF07C7F8}"/>
          </ac:spMkLst>
        </pc:spChg>
        <pc:spChg chg="del">
          <ac:chgData name="平賀 満(HIRAGA Mitsuru)" userId="ec46e2cf-027b-449a-a377-7dda92e024c5" providerId="ADAL" clId="{C7BCD4B0-7A12-4D9D-892F-4325D923D1CC}" dt="2024-11-21T09:03:49.694" v="1" actId="21"/>
          <ac:spMkLst>
            <pc:docMk/>
            <pc:sldMk cId="3530806714" sldId="272"/>
            <ac:spMk id="35" creationId="{00000000-0000-0000-0000-000000000000}"/>
          </ac:spMkLst>
        </pc:spChg>
      </pc:sldChg>
      <pc:sldChg chg="modSp mod">
        <pc:chgData name="平賀 満(HIRAGA Mitsuru)" userId="ec46e2cf-027b-449a-a377-7dda92e024c5" providerId="ADAL" clId="{C7BCD4B0-7A12-4D9D-892F-4325D923D1CC}" dt="2024-11-21T09:08:10.508" v="30" actId="207"/>
        <pc:sldMkLst>
          <pc:docMk/>
          <pc:sldMk cId="491947248" sldId="274"/>
        </pc:sldMkLst>
        <pc:spChg chg="mod">
          <ac:chgData name="平賀 満(HIRAGA Mitsuru)" userId="ec46e2cf-027b-449a-a377-7dda92e024c5" providerId="ADAL" clId="{C7BCD4B0-7A12-4D9D-892F-4325D923D1CC}" dt="2024-11-21T09:08:10.508" v="30" actId="207"/>
          <ac:spMkLst>
            <pc:docMk/>
            <pc:sldMk cId="491947248" sldId="274"/>
            <ac:spMk id="24" creationId="{8C642177-C006-187E-D1E6-C878A1868D4C}"/>
          </ac:spMkLst>
        </pc:spChg>
      </pc:sldChg>
    </pc:docChg>
  </pc:docChgLst>
  <pc:docChgLst>
    <pc:chgData name="藤田 亮(FUJITA Akira)" userId="aba2cc99-674f-44e3-ae64-d3a073e7d8bc" providerId="ADAL" clId="{4C74BA82-F20B-4CE8-B723-C0EA2C38EA71}"/>
    <pc:docChg chg="undo custSel modSld">
      <pc:chgData name="藤田 亮(FUJITA Akira)" userId="aba2cc99-674f-44e3-ae64-d3a073e7d8bc" providerId="ADAL" clId="{4C74BA82-F20B-4CE8-B723-C0EA2C38EA71}" dt="2024-11-14T08:11:05.464" v="835" actId="1035"/>
      <pc:docMkLst>
        <pc:docMk/>
      </pc:docMkLst>
      <pc:sldChg chg="modSp mod">
        <pc:chgData name="藤田 亮(FUJITA Akira)" userId="aba2cc99-674f-44e3-ae64-d3a073e7d8bc" providerId="ADAL" clId="{4C74BA82-F20B-4CE8-B723-C0EA2C38EA71}" dt="2024-11-14T08:08:50.061" v="754" actId="6549"/>
        <pc:sldMkLst>
          <pc:docMk/>
          <pc:sldMk cId="1529506221" sldId="256"/>
        </pc:sldMkLst>
        <pc:spChg chg="mod">
          <ac:chgData name="藤田 亮(FUJITA Akira)" userId="aba2cc99-674f-44e3-ae64-d3a073e7d8bc" providerId="ADAL" clId="{4C74BA82-F20B-4CE8-B723-C0EA2C38EA71}" dt="2024-11-14T08:08:50.061" v="754" actId="6549"/>
          <ac:spMkLst>
            <pc:docMk/>
            <pc:sldMk cId="1529506221" sldId="256"/>
            <ac:spMk id="26" creationId="{94599017-4575-3082-65D0-6773556D4275}"/>
          </ac:spMkLst>
        </pc:spChg>
      </pc:sldChg>
      <pc:sldChg chg="addSp modSp mod">
        <pc:chgData name="藤田 亮(FUJITA Akira)" userId="aba2cc99-674f-44e3-ae64-d3a073e7d8bc" providerId="ADAL" clId="{4C74BA82-F20B-4CE8-B723-C0EA2C38EA71}" dt="2024-11-14T08:10:39.487" v="823" actId="1036"/>
        <pc:sldMkLst>
          <pc:docMk/>
          <pc:sldMk cId="1222615875" sldId="257"/>
        </pc:sldMkLst>
        <pc:spChg chg="mod">
          <ac:chgData name="藤田 亮(FUJITA Akira)" userId="aba2cc99-674f-44e3-ae64-d3a073e7d8bc" providerId="ADAL" clId="{4C74BA82-F20B-4CE8-B723-C0EA2C38EA71}" dt="2024-11-12T08:22:19.291" v="279" actId="20577"/>
          <ac:spMkLst>
            <pc:docMk/>
            <pc:sldMk cId="1222615875" sldId="257"/>
            <ac:spMk id="49" creationId="{3ED4BB66-4B72-566D-1674-0E1EB451A674}"/>
          </ac:spMkLst>
        </pc:spChg>
        <pc:spChg chg="mod">
          <ac:chgData name="藤田 亮(FUJITA Akira)" userId="aba2cc99-674f-44e3-ae64-d3a073e7d8bc" providerId="ADAL" clId="{4C74BA82-F20B-4CE8-B723-C0EA2C38EA71}" dt="2024-11-12T08:16:49.197" v="136" actId="14100"/>
          <ac:spMkLst>
            <pc:docMk/>
            <pc:sldMk cId="1222615875" sldId="257"/>
            <ac:spMk id="50" creationId="{654E5ACF-AABD-6CFA-E62C-B0E0696C1311}"/>
          </ac:spMkLst>
        </pc:spChg>
        <pc:spChg chg="add mod">
          <ac:chgData name="藤田 亮(FUJITA Akira)" userId="aba2cc99-674f-44e3-ae64-d3a073e7d8bc" providerId="ADAL" clId="{4C74BA82-F20B-4CE8-B723-C0EA2C38EA71}" dt="2024-11-14T08:10:39.487" v="823" actId="1036"/>
          <ac:spMkLst>
            <pc:docMk/>
            <pc:sldMk cId="1222615875" sldId="257"/>
            <ac:spMk id="51" creationId="{884CA27A-7275-3D39-CB11-940368BBC2AF}"/>
          </ac:spMkLst>
        </pc:spChg>
      </pc:sldChg>
      <pc:sldChg chg="addSp delSp modSp mod">
        <pc:chgData name="藤田 亮(FUJITA Akira)" userId="aba2cc99-674f-44e3-ae64-d3a073e7d8bc" providerId="ADAL" clId="{4C74BA82-F20B-4CE8-B723-C0EA2C38EA71}" dt="2024-11-14T08:10:33.802" v="822" actId="1036"/>
        <pc:sldMkLst>
          <pc:docMk/>
          <pc:sldMk cId="1103104983" sldId="259"/>
        </pc:sldMkLst>
        <pc:spChg chg="del mod">
          <ac:chgData name="藤田 亮(FUJITA Akira)" userId="aba2cc99-674f-44e3-ae64-d3a073e7d8bc" providerId="ADAL" clId="{4C74BA82-F20B-4CE8-B723-C0EA2C38EA71}" dt="2024-11-12T08:24:03.738" v="280" actId="478"/>
          <ac:spMkLst>
            <pc:docMk/>
            <pc:sldMk cId="1103104983" sldId="259"/>
            <ac:spMk id="2" creationId="{03276186-BA51-DD06-4E20-923EE9C68D51}"/>
          </ac:spMkLst>
        </pc:spChg>
        <pc:spChg chg="add mod">
          <ac:chgData name="藤田 亮(FUJITA Akira)" userId="aba2cc99-674f-44e3-ae64-d3a073e7d8bc" providerId="ADAL" clId="{4C74BA82-F20B-4CE8-B723-C0EA2C38EA71}" dt="2024-11-14T08:10:33.802" v="822" actId="1036"/>
          <ac:spMkLst>
            <pc:docMk/>
            <pc:sldMk cId="1103104983" sldId="259"/>
            <ac:spMk id="2" creationId="{D0D36E96-5FE7-88F7-8F33-F426B6DFC453}"/>
          </ac:spMkLst>
        </pc:spChg>
        <pc:spChg chg="del mod">
          <ac:chgData name="藤田 亮(FUJITA Akira)" userId="aba2cc99-674f-44e3-ae64-d3a073e7d8bc" providerId="ADAL" clId="{4C74BA82-F20B-4CE8-B723-C0EA2C38EA71}" dt="2024-11-12T08:24:03.738" v="280" actId="478"/>
          <ac:spMkLst>
            <pc:docMk/>
            <pc:sldMk cId="1103104983" sldId="259"/>
            <ac:spMk id="3" creationId="{B41549A4-472C-E3AA-51BB-4EA84E7BCBDB}"/>
          </ac:spMkLst>
        </pc:spChg>
        <pc:spChg chg="add mod ord">
          <ac:chgData name="藤田 亮(FUJITA Akira)" userId="aba2cc99-674f-44e3-ae64-d3a073e7d8bc" providerId="ADAL" clId="{4C74BA82-F20B-4CE8-B723-C0EA2C38EA71}" dt="2024-11-12T08:24:22.848" v="310" actId="1037"/>
          <ac:spMkLst>
            <pc:docMk/>
            <pc:sldMk cId="1103104983" sldId="259"/>
            <ac:spMk id="4" creationId="{C33ED72A-91AF-0FB5-708C-96F3A7A04D46}"/>
          </ac:spMkLst>
        </pc:spChg>
        <pc:spChg chg="add mod ord">
          <ac:chgData name="藤田 亮(FUJITA Akira)" userId="aba2cc99-674f-44e3-ae64-d3a073e7d8bc" providerId="ADAL" clId="{4C74BA82-F20B-4CE8-B723-C0EA2C38EA71}" dt="2024-11-12T08:24:22.848" v="310" actId="1037"/>
          <ac:spMkLst>
            <pc:docMk/>
            <pc:sldMk cId="1103104983" sldId="259"/>
            <ac:spMk id="5" creationId="{D9B671BC-E7A1-17E9-0BF5-824A26275E8A}"/>
          </ac:spMkLst>
        </pc:spChg>
      </pc:sldChg>
      <pc:sldChg chg="addSp modSp mod">
        <pc:chgData name="藤田 亮(FUJITA Akira)" userId="aba2cc99-674f-44e3-ae64-d3a073e7d8bc" providerId="ADAL" clId="{4C74BA82-F20B-4CE8-B723-C0EA2C38EA71}" dt="2024-11-14T08:10:51.329" v="828" actId="1035"/>
        <pc:sldMkLst>
          <pc:docMk/>
          <pc:sldMk cId="512724281" sldId="260"/>
        </pc:sldMkLst>
        <pc:spChg chg="mod">
          <ac:chgData name="藤田 亮(FUJITA Akira)" userId="aba2cc99-674f-44e3-ae64-d3a073e7d8bc" providerId="ADAL" clId="{4C74BA82-F20B-4CE8-B723-C0EA2C38EA71}" dt="2024-11-12T08:25:34.463" v="329" actId="20577"/>
          <ac:spMkLst>
            <pc:docMk/>
            <pc:sldMk cId="512724281" sldId="260"/>
            <ac:spMk id="53" creationId="{1572F27F-9DA5-4866-FFA4-CB06F144D6C9}"/>
          </ac:spMkLst>
        </pc:spChg>
        <pc:spChg chg="mod">
          <ac:chgData name="藤田 亮(FUJITA Akira)" userId="aba2cc99-674f-44e3-ae64-d3a073e7d8bc" providerId="ADAL" clId="{4C74BA82-F20B-4CE8-B723-C0EA2C38EA71}" dt="2024-11-12T08:19:52.849" v="222" actId="14100"/>
          <ac:spMkLst>
            <pc:docMk/>
            <pc:sldMk cId="512724281" sldId="260"/>
            <ac:spMk id="54" creationId="{C71A3073-D605-55F9-E9DB-1357D45BB29C}"/>
          </ac:spMkLst>
        </pc:spChg>
        <pc:spChg chg="mod">
          <ac:chgData name="藤田 亮(FUJITA Akira)" userId="aba2cc99-674f-44e3-ae64-d3a073e7d8bc" providerId="ADAL" clId="{4C74BA82-F20B-4CE8-B723-C0EA2C38EA71}" dt="2024-11-12T08:24:59.526" v="312" actId="6549"/>
          <ac:spMkLst>
            <pc:docMk/>
            <pc:sldMk cId="512724281" sldId="260"/>
            <ac:spMk id="55" creationId="{3F922F84-7155-BBB1-A7B0-79006E97BEC1}"/>
          </ac:spMkLst>
        </pc:spChg>
        <pc:spChg chg="add mod">
          <ac:chgData name="藤田 亮(FUJITA Akira)" userId="aba2cc99-674f-44e3-ae64-d3a073e7d8bc" providerId="ADAL" clId="{4C74BA82-F20B-4CE8-B723-C0EA2C38EA71}" dt="2024-11-14T08:10:51.329" v="828" actId="1035"/>
          <ac:spMkLst>
            <pc:docMk/>
            <pc:sldMk cId="512724281" sldId="260"/>
            <ac:spMk id="56" creationId="{E6952890-AFA6-9768-A573-9451CAD77D38}"/>
          </ac:spMkLst>
        </pc:spChg>
      </pc:sldChg>
      <pc:sldChg chg="addSp modSp mod">
        <pc:chgData name="藤田 亮(FUJITA Akira)" userId="aba2cc99-674f-44e3-ae64-d3a073e7d8bc" providerId="ADAL" clId="{4C74BA82-F20B-4CE8-B723-C0EA2C38EA71}" dt="2024-11-14T08:11:05.464" v="835" actId="1035"/>
        <pc:sldMkLst>
          <pc:docMk/>
          <pc:sldMk cId="2843453464" sldId="262"/>
        </pc:sldMkLst>
        <pc:spChg chg="mod">
          <ac:chgData name="藤田 亮(FUJITA Akira)" userId="aba2cc99-674f-44e3-ae64-d3a073e7d8bc" providerId="ADAL" clId="{4C74BA82-F20B-4CE8-B723-C0EA2C38EA71}" dt="2024-11-12T08:21:24.326" v="238" actId="14100"/>
          <ac:spMkLst>
            <pc:docMk/>
            <pc:sldMk cId="2843453464" sldId="262"/>
            <ac:spMk id="2" creationId="{6BF3AAAB-8BB8-0942-5F1E-2D9DAABB8863}"/>
          </ac:spMkLst>
        </pc:spChg>
        <pc:spChg chg="add mod">
          <ac:chgData name="藤田 亮(FUJITA Akira)" userId="aba2cc99-674f-44e3-ae64-d3a073e7d8bc" providerId="ADAL" clId="{4C74BA82-F20B-4CE8-B723-C0EA2C38EA71}" dt="2024-11-14T08:05:14.408" v="604"/>
          <ac:spMkLst>
            <pc:docMk/>
            <pc:sldMk cId="2843453464" sldId="262"/>
            <ac:spMk id="3" creationId="{0F048CDA-4780-B5F6-1A7C-5AC86EF2CC6C}"/>
          </ac:spMkLst>
        </pc:spChg>
        <pc:spChg chg="add mod">
          <ac:chgData name="藤田 亮(FUJITA Akira)" userId="aba2cc99-674f-44e3-ae64-d3a073e7d8bc" providerId="ADAL" clId="{4C74BA82-F20B-4CE8-B723-C0EA2C38EA71}" dt="2024-11-14T08:11:05.464" v="835" actId="1035"/>
          <ac:spMkLst>
            <pc:docMk/>
            <pc:sldMk cId="2843453464" sldId="262"/>
            <ac:spMk id="4" creationId="{351232AC-4820-5B0F-9628-2FAB1A2278C4}"/>
          </ac:spMkLst>
        </pc:spChg>
        <pc:spChg chg="mod">
          <ac:chgData name="藤田 亮(FUJITA Akira)" userId="aba2cc99-674f-44e3-ae64-d3a073e7d8bc" providerId="ADAL" clId="{4C74BA82-F20B-4CE8-B723-C0EA2C38EA71}" dt="2024-11-12T08:21:49.677" v="252" actId="20577"/>
          <ac:spMkLst>
            <pc:docMk/>
            <pc:sldMk cId="2843453464" sldId="262"/>
            <ac:spMk id="5" creationId="{6D24FCE7-2CDC-1152-FB69-65E17EFB6393}"/>
          </ac:spMkLst>
        </pc:spChg>
      </pc:sldChg>
    </pc:docChg>
  </pc:docChgLst>
  <pc:docChgLst>
    <pc:chgData name="藤田 亮(FUJITA Akira)" userId="aba2cc99-674f-44e3-ae64-d3a073e7d8bc" providerId="ADAL" clId="{116A8C47-D76B-4BB7-9FA2-7EB3DB56E33E}"/>
    <pc:docChg chg="custSel modSld">
      <pc:chgData name="藤田 亮(FUJITA Akira)" userId="aba2cc99-674f-44e3-ae64-d3a073e7d8bc" providerId="ADAL" clId="{116A8C47-D76B-4BB7-9FA2-7EB3DB56E33E}" dt="2025-01-17T09:31:15.029" v="0" actId="478"/>
      <pc:docMkLst>
        <pc:docMk/>
      </pc:docMkLst>
      <pc:sldChg chg="delSp mod">
        <pc:chgData name="藤田 亮(FUJITA Akira)" userId="aba2cc99-674f-44e3-ae64-d3a073e7d8bc" providerId="ADAL" clId="{116A8C47-D76B-4BB7-9FA2-7EB3DB56E33E}" dt="2025-01-17T09:31:15.029" v="0" actId="478"/>
        <pc:sldMkLst>
          <pc:docMk/>
          <pc:sldMk cId="3530806714" sldId="272"/>
        </pc:sldMkLst>
        <pc:spChg chg="del">
          <ac:chgData name="藤田 亮(FUJITA Akira)" userId="aba2cc99-674f-44e3-ae64-d3a073e7d8bc" providerId="ADAL" clId="{116A8C47-D76B-4BB7-9FA2-7EB3DB56E33E}" dt="2025-01-17T09:31:15.029" v="0" actId="478"/>
          <ac:spMkLst>
            <pc:docMk/>
            <pc:sldMk cId="3530806714" sldId="272"/>
            <ac:spMk id="2" creationId="{852D8E48-3E24-BB23-5671-824D1E0B1A64}"/>
          </ac:spMkLst>
        </pc:spChg>
        <pc:spChg chg="del">
          <ac:chgData name="藤田 亮(FUJITA Akira)" userId="aba2cc99-674f-44e3-ae64-d3a073e7d8bc" providerId="ADAL" clId="{116A8C47-D76B-4BB7-9FA2-7EB3DB56E33E}" dt="2025-01-17T09:31:15.029" v="0" actId="478"/>
          <ac:spMkLst>
            <pc:docMk/>
            <pc:sldMk cId="3530806714" sldId="272"/>
            <ac:spMk id="27" creationId="{3DA5E558-F9B9-6449-037A-2555E318C949}"/>
          </ac:spMkLst>
        </pc:spChg>
      </pc:sldChg>
    </pc:docChg>
  </pc:docChgLst>
  <pc:docChgLst>
    <pc:chgData name="藤田 亮(FUJITA Akira)" userId="aba2cc99-674f-44e3-ae64-d3a073e7d8bc" providerId="ADAL" clId="{3AF3B2A3-A470-4D34-98B9-5B960263ED14}"/>
    <pc:docChg chg="modSld">
      <pc:chgData name="藤田 亮(FUJITA Akira)" userId="aba2cc99-674f-44e3-ae64-d3a073e7d8bc" providerId="ADAL" clId="{3AF3B2A3-A470-4D34-98B9-5B960263ED14}" dt="2024-10-31T05:44:21.780" v="20" actId="20577"/>
      <pc:docMkLst>
        <pc:docMk/>
      </pc:docMkLst>
      <pc:sldChg chg="modSp mod">
        <pc:chgData name="藤田 亮(FUJITA Akira)" userId="aba2cc99-674f-44e3-ae64-d3a073e7d8bc" providerId="ADAL" clId="{3AF3B2A3-A470-4D34-98B9-5B960263ED14}" dt="2024-10-31T05:44:21.780" v="20" actId="20577"/>
        <pc:sldMkLst>
          <pc:docMk/>
          <pc:sldMk cId="3530806714" sldId="272"/>
        </pc:sldMkLst>
        <pc:spChg chg="mod">
          <ac:chgData name="藤田 亮(FUJITA Akira)" userId="aba2cc99-674f-44e3-ae64-d3a073e7d8bc" providerId="ADAL" clId="{3AF3B2A3-A470-4D34-98B9-5B960263ED14}" dt="2024-10-31T05:44:21.780" v="20" actId="20577"/>
          <ac:spMkLst>
            <pc:docMk/>
            <pc:sldMk cId="3530806714" sldId="272"/>
            <ac:spMk id="27" creationId="{782D4BC3-F376-0049-339C-E65EFF07C7F8}"/>
          </ac:spMkLst>
        </pc:spChg>
        <pc:spChg chg="mod">
          <ac:chgData name="藤田 亮(FUJITA Akira)" userId="aba2cc99-674f-44e3-ae64-d3a073e7d8bc" providerId="ADAL" clId="{3AF3B2A3-A470-4D34-98B9-5B960263ED14}" dt="2024-10-31T05:44:06.339" v="9" actId="20577"/>
          <ac:spMkLst>
            <pc:docMk/>
            <pc:sldMk cId="3530806714" sldId="272"/>
            <ac:spMk id="35" creationId="{00000000-0000-0000-0000-000000000000}"/>
          </ac:spMkLst>
        </pc:spChg>
      </pc:sldChg>
    </pc:docChg>
  </pc:docChgLst>
  <pc:docChgLst>
    <pc:chgData name="藤田 亮(FUJITA Akira)" userId="aba2cc99-674f-44e3-ae64-d3a073e7d8bc" providerId="ADAL" clId="{9B38AB0C-2BA2-43B3-9892-7D531B0DCFBF}"/>
    <pc:docChg chg="undo redo custSel modSld">
      <pc:chgData name="藤田 亮(FUJITA Akira)" userId="aba2cc99-674f-44e3-ae64-d3a073e7d8bc" providerId="ADAL" clId="{9B38AB0C-2BA2-43B3-9892-7D531B0DCFBF}" dt="2025-01-17T09:21:03.493" v="665" actId="1036"/>
      <pc:docMkLst>
        <pc:docMk/>
      </pc:docMkLst>
      <pc:sldChg chg="addSp delSp modSp mod">
        <pc:chgData name="藤田 亮(FUJITA Akira)" userId="aba2cc99-674f-44e3-ae64-d3a073e7d8bc" providerId="ADAL" clId="{9B38AB0C-2BA2-43B3-9892-7D531B0DCFBF}" dt="2025-01-17T09:21:03.493" v="665" actId="1036"/>
        <pc:sldMkLst>
          <pc:docMk/>
          <pc:sldMk cId="1737028958" sldId="265"/>
        </pc:sldMkLst>
        <pc:spChg chg="ord">
          <ac:chgData name="藤田 亮(FUJITA Akira)" userId="aba2cc99-674f-44e3-ae64-d3a073e7d8bc" providerId="ADAL" clId="{9B38AB0C-2BA2-43B3-9892-7D531B0DCFBF}" dt="2025-01-17T09:10:37.948" v="535" actId="166"/>
          <ac:spMkLst>
            <pc:docMk/>
            <pc:sldMk cId="1737028958" sldId="265"/>
            <ac:spMk id="3" creationId="{3EC8CB6F-52FB-53FA-A8AE-A7A0119F2797}"/>
          </ac:spMkLst>
        </pc:spChg>
        <pc:spChg chg="ord">
          <ac:chgData name="藤田 亮(FUJITA Akira)" userId="aba2cc99-674f-44e3-ae64-d3a073e7d8bc" providerId="ADAL" clId="{9B38AB0C-2BA2-43B3-9892-7D531B0DCFBF}" dt="2025-01-17T09:10:37.948" v="535" actId="166"/>
          <ac:spMkLst>
            <pc:docMk/>
            <pc:sldMk cId="1737028958" sldId="265"/>
            <ac:spMk id="4" creationId="{52EE31C2-FE76-EFD7-35E3-391366440959}"/>
          </ac:spMkLst>
        </pc:spChg>
        <pc:spChg chg="ord">
          <ac:chgData name="藤田 亮(FUJITA Akira)" userId="aba2cc99-674f-44e3-ae64-d3a073e7d8bc" providerId="ADAL" clId="{9B38AB0C-2BA2-43B3-9892-7D531B0DCFBF}" dt="2025-01-17T09:10:37.948" v="535" actId="166"/>
          <ac:spMkLst>
            <pc:docMk/>
            <pc:sldMk cId="1737028958" sldId="265"/>
            <ac:spMk id="5" creationId="{E6274CD6-773C-929D-7BF0-7215D922764C}"/>
          </ac:spMkLst>
        </pc:spChg>
        <pc:spChg chg="ord">
          <ac:chgData name="藤田 亮(FUJITA Akira)" userId="aba2cc99-674f-44e3-ae64-d3a073e7d8bc" providerId="ADAL" clId="{9B38AB0C-2BA2-43B3-9892-7D531B0DCFBF}" dt="2025-01-17T09:10:37.948" v="535" actId="166"/>
          <ac:spMkLst>
            <pc:docMk/>
            <pc:sldMk cId="1737028958" sldId="265"/>
            <ac:spMk id="6" creationId="{EB35F624-9D7D-F749-4610-77A744BCBC22}"/>
          </ac:spMkLst>
        </pc:spChg>
        <pc:spChg chg="ord">
          <ac:chgData name="藤田 亮(FUJITA Akira)" userId="aba2cc99-674f-44e3-ae64-d3a073e7d8bc" providerId="ADAL" clId="{9B38AB0C-2BA2-43B3-9892-7D531B0DCFBF}" dt="2025-01-17T09:10:37.948" v="535" actId="166"/>
          <ac:spMkLst>
            <pc:docMk/>
            <pc:sldMk cId="1737028958" sldId="265"/>
            <ac:spMk id="7" creationId="{2738A60E-605E-17C9-322E-CD04867EDDD8}"/>
          </ac:spMkLst>
        </pc:spChg>
        <pc:spChg chg="ord">
          <ac:chgData name="藤田 亮(FUJITA Akira)" userId="aba2cc99-674f-44e3-ae64-d3a073e7d8bc" providerId="ADAL" clId="{9B38AB0C-2BA2-43B3-9892-7D531B0DCFBF}" dt="2025-01-17T09:10:37.948" v="535" actId="166"/>
          <ac:spMkLst>
            <pc:docMk/>
            <pc:sldMk cId="1737028958" sldId="265"/>
            <ac:spMk id="8" creationId="{207F24DE-A7DB-777A-4128-D6012ED1A897}"/>
          </ac:spMkLst>
        </pc:spChg>
        <pc:spChg chg="ord">
          <ac:chgData name="藤田 亮(FUJITA Akira)" userId="aba2cc99-674f-44e3-ae64-d3a073e7d8bc" providerId="ADAL" clId="{9B38AB0C-2BA2-43B3-9892-7D531B0DCFBF}" dt="2025-01-17T09:10:37.948" v="535" actId="166"/>
          <ac:spMkLst>
            <pc:docMk/>
            <pc:sldMk cId="1737028958" sldId="265"/>
            <ac:spMk id="9" creationId="{11974989-EA92-2CC6-CBE5-8B0B89DCE1BC}"/>
          </ac:spMkLst>
        </pc:spChg>
        <pc:spChg chg="ord">
          <ac:chgData name="藤田 亮(FUJITA Akira)" userId="aba2cc99-674f-44e3-ae64-d3a073e7d8bc" providerId="ADAL" clId="{9B38AB0C-2BA2-43B3-9892-7D531B0DCFBF}" dt="2025-01-17T09:10:37.948" v="535" actId="166"/>
          <ac:spMkLst>
            <pc:docMk/>
            <pc:sldMk cId="1737028958" sldId="265"/>
            <ac:spMk id="10" creationId="{944F2356-2A3A-4E7C-B0B8-B58EA1D9E263}"/>
          </ac:spMkLst>
        </pc:spChg>
        <pc:spChg chg="ord">
          <ac:chgData name="藤田 亮(FUJITA Akira)" userId="aba2cc99-674f-44e3-ae64-d3a073e7d8bc" providerId="ADAL" clId="{9B38AB0C-2BA2-43B3-9892-7D531B0DCFBF}" dt="2025-01-17T09:10:37.948" v="535" actId="166"/>
          <ac:spMkLst>
            <pc:docMk/>
            <pc:sldMk cId="1737028958" sldId="265"/>
            <ac:spMk id="11" creationId="{D8FB0424-113A-6B96-6949-F696F31E6910}"/>
          </ac:spMkLst>
        </pc:spChg>
        <pc:spChg chg="mod ord topLvl">
          <ac:chgData name="藤田 亮(FUJITA Akira)" userId="aba2cc99-674f-44e3-ae64-d3a073e7d8bc" providerId="ADAL" clId="{9B38AB0C-2BA2-43B3-9892-7D531B0DCFBF}" dt="2025-01-17T09:10:37.948" v="535" actId="166"/>
          <ac:spMkLst>
            <pc:docMk/>
            <pc:sldMk cId="1737028958" sldId="265"/>
            <ac:spMk id="12" creationId="{29BD2A8D-3C2E-BD2B-E023-6C5671921E2D}"/>
          </ac:spMkLst>
        </pc:spChg>
        <pc:spChg chg="ord">
          <ac:chgData name="藤田 亮(FUJITA Akira)" userId="aba2cc99-674f-44e3-ae64-d3a073e7d8bc" providerId="ADAL" clId="{9B38AB0C-2BA2-43B3-9892-7D531B0DCFBF}" dt="2025-01-17T09:10:37.948" v="535" actId="166"/>
          <ac:spMkLst>
            <pc:docMk/>
            <pc:sldMk cId="1737028958" sldId="265"/>
            <ac:spMk id="13" creationId="{70029F89-5EF9-05D7-6488-59409CAE43C8}"/>
          </ac:spMkLst>
        </pc:spChg>
        <pc:spChg chg="ord">
          <ac:chgData name="藤田 亮(FUJITA Akira)" userId="aba2cc99-674f-44e3-ae64-d3a073e7d8bc" providerId="ADAL" clId="{9B38AB0C-2BA2-43B3-9892-7D531B0DCFBF}" dt="2025-01-17T09:10:37.948" v="535" actId="166"/>
          <ac:spMkLst>
            <pc:docMk/>
            <pc:sldMk cId="1737028958" sldId="265"/>
            <ac:spMk id="14" creationId="{B6DB50A3-CBA0-8E16-0F33-BD4999D48352}"/>
          </ac:spMkLst>
        </pc:spChg>
        <pc:spChg chg="ord">
          <ac:chgData name="藤田 亮(FUJITA Akira)" userId="aba2cc99-674f-44e3-ae64-d3a073e7d8bc" providerId="ADAL" clId="{9B38AB0C-2BA2-43B3-9892-7D531B0DCFBF}" dt="2025-01-17T09:10:37.948" v="535" actId="166"/>
          <ac:spMkLst>
            <pc:docMk/>
            <pc:sldMk cId="1737028958" sldId="265"/>
            <ac:spMk id="15" creationId="{EF0BAFC5-0C80-0E8B-9C9A-CE90FEA3320A}"/>
          </ac:spMkLst>
        </pc:spChg>
        <pc:spChg chg="ord">
          <ac:chgData name="藤田 亮(FUJITA Akira)" userId="aba2cc99-674f-44e3-ae64-d3a073e7d8bc" providerId="ADAL" clId="{9B38AB0C-2BA2-43B3-9892-7D531B0DCFBF}" dt="2025-01-17T09:10:37.948" v="535" actId="166"/>
          <ac:spMkLst>
            <pc:docMk/>
            <pc:sldMk cId="1737028958" sldId="265"/>
            <ac:spMk id="16" creationId="{36B6FAFD-A4E6-F77C-253F-6D75FDFB71F1}"/>
          </ac:spMkLst>
        </pc:spChg>
        <pc:spChg chg="ord">
          <ac:chgData name="藤田 亮(FUJITA Akira)" userId="aba2cc99-674f-44e3-ae64-d3a073e7d8bc" providerId="ADAL" clId="{9B38AB0C-2BA2-43B3-9892-7D531B0DCFBF}" dt="2025-01-17T09:10:37.948" v="535" actId="166"/>
          <ac:spMkLst>
            <pc:docMk/>
            <pc:sldMk cId="1737028958" sldId="265"/>
            <ac:spMk id="17" creationId="{231FF155-78E8-0FCE-603C-73D927AF8BC6}"/>
          </ac:spMkLst>
        </pc:spChg>
        <pc:spChg chg="ord">
          <ac:chgData name="藤田 亮(FUJITA Akira)" userId="aba2cc99-674f-44e3-ae64-d3a073e7d8bc" providerId="ADAL" clId="{9B38AB0C-2BA2-43B3-9892-7D531B0DCFBF}" dt="2025-01-17T09:10:37.948" v="535" actId="166"/>
          <ac:spMkLst>
            <pc:docMk/>
            <pc:sldMk cId="1737028958" sldId="265"/>
            <ac:spMk id="18" creationId="{179596A8-5ADB-8FE2-D646-A600973BE4C6}"/>
          </ac:spMkLst>
        </pc:spChg>
        <pc:spChg chg="ord">
          <ac:chgData name="藤田 亮(FUJITA Akira)" userId="aba2cc99-674f-44e3-ae64-d3a073e7d8bc" providerId="ADAL" clId="{9B38AB0C-2BA2-43B3-9892-7D531B0DCFBF}" dt="2025-01-17T09:10:37.948" v="535" actId="166"/>
          <ac:spMkLst>
            <pc:docMk/>
            <pc:sldMk cId="1737028958" sldId="265"/>
            <ac:spMk id="19" creationId="{9E6BC402-AF82-5AFF-DB25-85BF5A086E7C}"/>
          </ac:spMkLst>
        </pc:spChg>
        <pc:spChg chg="ord">
          <ac:chgData name="藤田 亮(FUJITA Akira)" userId="aba2cc99-674f-44e3-ae64-d3a073e7d8bc" providerId="ADAL" clId="{9B38AB0C-2BA2-43B3-9892-7D531B0DCFBF}" dt="2025-01-17T09:10:37.948" v="535" actId="166"/>
          <ac:spMkLst>
            <pc:docMk/>
            <pc:sldMk cId="1737028958" sldId="265"/>
            <ac:spMk id="20" creationId="{E6B98DDB-59A5-4CF8-9D54-51F95E30525B}"/>
          </ac:spMkLst>
        </pc:spChg>
        <pc:spChg chg="ord">
          <ac:chgData name="藤田 亮(FUJITA Akira)" userId="aba2cc99-674f-44e3-ae64-d3a073e7d8bc" providerId="ADAL" clId="{9B38AB0C-2BA2-43B3-9892-7D531B0DCFBF}" dt="2025-01-17T09:10:37.948" v="535" actId="166"/>
          <ac:spMkLst>
            <pc:docMk/>
            <pc:sldMk cId="1737028958" sldId="265"/>
            <ac:spMk id="21" creationId="{A98F77E4-BEDF-A9EF-531F-2AF288DB1F57}"/>
          </ac:spMkLst>
        </pc:spChg>
        <pc:spChg chg="ord">
          <ac:chgData name="藤田 亮(FUJITA Akira)" userId="aba2cc99-674f-44e3-ae64-d3a073e7d8bc" providerId="ADAL" clId="{9B38AB0C-2BA2-43B3-9892-7D531B0DCFBF}" dt="2025-01-17T09:10:37.948" v="535" actId="166"/>
          <ac:spMkLst>
            <pc:docMk/>
            <pc:sldMk cId="1737028958" sldId="265"/>
            <ac:spMk id="22" creationId="{BA72D896-9B7C-A6C3-A126-150BB5CE4932}"/>
          </ac:spMkLst>
        </pc:spChg>
        <pc:spChg chg="ord">
          <ac:chgData name="藤田 亮(FUJITA Akira)" userId="aba2cc99-674f-44e3-ae64-d3a073e7d8bc" providerId="ADAL" clId="{9B38AB0C-2BA2-43B3-9892-7D531B0DCFBF}" dt="2025-01-17T09:10:37.948" v="535" actId="166"/>
          <ac:spMkLst>
            <pc:docMk/>
            <pc:sldMk cId="1737028958" sldId="265"/>
            <ac:spMk id="23" creationId="{4417038C-7EDB-E61D-D040-301D5CDF01AA}"/>
          </ac:spMkLst>
        </pc:spChg>
        <pc:spChg chg="ord">
          <ac:chgData name="藤田 亮(FUJITA Akira)" userId="aba2cc99-674f-44e3-ae64-d3a073e7d8bc" providerId="ADAL" clId="{9B38AB0C-2BA2-43B3-9892-7D531B0DCFBF}" dt="2025-01-17T09:10:37.948" v="535" actId="166"/>
          <ac:spMkLst>
            <pc:docMk/>
            <pc:sldMk cId="1737028958" sldId="265"/>
            <ac:spMk id="24" creationId="{9FAA7377-328C-DC51-1BD0-7D62CB9D37F3}"/>
          </ac:spMkLst>
        </pc:spChg>
        <pc:spChg chg="ord">
          <ac:chgData name="藤田 亮(FUJITA Akira)" userId="aba2cc99-674f-44e3-ae64-d3a073e7d8bc" providerId="ADAL" clId="{9B38AB0C-2BA2-43B3-9892-7D531B0DCFBF}" dt="2025-01-17T09:10:37.948" v="535" actId="166"/>
          <ac:spMkLst>
            <pc:docMk/>
            <pc:sldMk cId="1737028958" sldId="265"/>
            <ac:spMk id="25" creationId="{EF2CB2C6-336F-8BE9-BCD5-3DE9E8E66854}"/>
          </ac:spMkLst>
        </pc:spChg>
        <pc:spChg chg="ord">
          <ac:chgData name="藤田 亮(FUJITA Akira)" userId="aba2cc99-674f-44e3-ae64-d3a073e7d8bc" providerId="ADAL" clId="{9B38AB0C-2BA2-43B3-9892-7D531B0DCFBF}" dt="2025-01-17T09:10:37.948" v="535" actId="166"/>
          <ac:spMkLst>
            <pc:docMk/>
            <pc:sldMk cId="1737028958" sldId="265"/>
            <ac:spMk id="26" creationId="{430F5FD4-7C64-EEF4-8EF6-52E60371C484}"/>
          </ac:spMkLst>
        </pc:spChg>
        <pc:spChg chg="ord">
          <ac:chgData name="藤田 亮(FUJITA Akira)" userId="aba2cc99-674f-44e3-ae64-d3a073e7d8bc" providerId="ADAL" clId="{9B38AB0C-2BA2-43B3-9892-7D531B0DCFBF}" dt="2025-01-17T09:10:37.948" v="535" actId="166"/>
          <ac:spMkLst>
            <pc:docMk/>
            <pc:sldMk cId="1737028958" sldId="265"/>
            <ac:spMk id="27" creationId="{3ED5E63C-D442-3C4A-2F53-708E1599F6A7}"/>
          </ac:spMkLst>
        </pc:spChg>
        <pc:spChg chg="ord">
          <ac:chgData name="藤田 亮(FUJITA Akira)" userId="aba2cc99-674f-44e3-ae64-d3a073e7d8bc" providerId="ADAL" clId="{9B38AB0C-2BA2-43B3-9892-7D531B0DCFBF}" dt="2025-01-17T09:10:37.948" v="535" actId="166"/>
          <ac:spMkLst>
            <pc:docMk/>
            <pc:sldMk cId="1737028958" sldId="265"/>
            <ac:spMk id="28" creationId="{EDE4B641-6F10-5F6E-0E1B-D09C45FEA7E3}"/>
          </ac:spMkLst>
        </pc:spChg>
        <pc:spChg chg="mod ord">
          <ac:chgData name="藤田 亮(FUJITA Akira)" userId="aba2cc99-674f-44e3-ae64-d3a073e7d8bc" providerId="ADAL" clId="{9B38AB0C-2BA2-43B3-9892-7D531B0DCFBF}" dt="2025-01-17T09:10:37.948" v="535" actId="166"/>
          <ac:spMkLst>
            <pc:docMk/>
            <pc:sldMk cId="1737028958" sldId="265"/>
            <ac:spMk id="29" creationId="{3CD3786C-138C-137D-DE04-2CCD0EF244A0}"/>
          </ac:spMkLst>
        </pc:spChg>
        <pc:spChg chg="ord">
          <ac:chgData name="藤田 亮(FUJITA Akira)" userId="aba2cc99-674f-44e3-ae64-d3a073e7d8bc" providerId="ADAL" clId="{9B38AB0C-2BA2-43B3-9892-7D531B0DCFBF}" dt="2025-01-17T09:10:37.948" v="535" actId="166"/>
          <ac:spMkLst>
            <pc:docMk/>
            <pc:sldMk cId="1737028958" sldId="265"/>
            <ac:spMk id="33" creationId="{0894363A-8246-E7B9-080D-6757E81C3384}"/>
          </ac:spMkLst>
        </pc:spChg>
        <pc:spChg chg="ord">
          <ac:chgData name="藤田 亮(FUJITA Akira)" userId="aba2cc99-674f-44e3-ae64-d3a073e7d8bc" providerId="ADAL" clId="{9B38AB0C-2BA2-43B3-9892-7D531B0DCFBF}" dt="2025-01-17T09:10:37.948" v="535" actId="166"/>
          <ac:spMkLst>
            <pc:docMk/>
            <pc:sldMk cId="1737028958" sldId="265"/>
            <ac:spMk id="34" creationId="{2746F32D-D8CE-7942-B8ED-875EF58B2F74}"/>
          </ac:spMkLst>
        </pc:spChg>
        <pc:spChg chg="mod topLvl">
          <ac:chgData name="藤田 亮(FUJITA Akira)" userId="aba2cc99-674f-44e3-ae64-d3a073e7d8bc" providerId="ADAL" clId="{9B38AB0C-2BA2-43B3-9892-7D531B0DCFBF}" dt="2025-01-17T09:19:25.315" v="655" actId="164"/>
          <ac:spMkLst>
            <pc:docMk/>
            <pc:sldMk cId="1737028958" sldId="265"/>
            <ac:spMk id="60" creationId="{CC920516-CC5A-C585-59BF-F7B1385B5FCE}"/>
          </ac:spMkLst>
        </pc:spChg>
        <pc:spChg chg="add mod topLvl">
          <ac:chgData name="藤田 亮(FUJITA Akira)" userId="aba2cc99-674f-44e3-ae64-d3a073e7d8bc" providerId="ADAL" clId="{9B38AB0C-2BA2-43B3-9892-7D531B0DCFBF}" dt="2025-01-17T09:20:47.285" v="659" actId="1036"/>
          <ac:spMkLst>
            <pc:docMk/>
            <pc:sldMk cId="1737028958" sldId="265"/>
            <ac:spMk id="63" creationId="{EBB37870-D0CE-5E2C-001D-5D573CD2AA92}"/>
          </ac:spMkLst>
        </pc:spChg>
        <pc:spChg chg="mod topLvl">
          <ac:chgData name="藤田 亮(FUJITA Akira)" userId="aba2cc99-674f-44e3-ae64-d3a073e7d8bc" providerId="ADAL" clId="{9B38AB0C-2BA2-43B3-9892-7D531B0DCFBF}" dt="2025-01-17T09:19:15.387" v="654" actId="164"/>
          <ac:spMkLst>
            <pc:docMk/>
            <pc:sldMk cId="1737028958" sldId="265"/>
            <ac:spMk id="149" creationId="{5B68673A-EF35-778C-E52C-7B1B66B23686}"/>
          </ac:spMkLst>
        </pc:spChg>
        <pc:spChg chg="mod topLvl">
          <ac:chgData name="藤田 亮(FUJITA Akira)" userId="aba2cc99-674f-44e3-ae64-d3a073e7d8bc" providerId="ADAL" clId="{9B38AB0C-2BA2-43B3-9892-7D531B0DCFBF}" dt="2025-01-17T09:19:40.168" v="656" actId="164"/>
          <ac:spMkLst>
            <pc:docMk/>
            <pc:sldMk cId="1737028958" sldId="265"/>
            <ac:spMk id="199" creationId="{24ABD70A-D3F0-4FD8-04C6-B03261F22EF9}"/>
          </ac:spMkLst>
        </pc:spChg>
        <pc:spChg chg="add mod topLvl">
          <ac:chgData name="藤田 亮(FUJITA Akira)" userId="aba2cc99-674f-44e3-ae64-d3a073e7d8bc" providerId="ADAL" clId="{9B38AB0C-2BA2-43B3-9892-7D531B0DCFBF}" dt="2025-01-17T09:20:51.379" v="660" actId="1036"/>
          <ac:spMkLst>
            <pc:docMk/>
            <pc:sldMk cId="1737028958" sldId="265"/>
            <ac:spMk id="200" creationId="{87338B41-74EC-4331-69F4-B87416D3F005}"/>
          </ac:spMkLst>
        </pc:spChg>
        <pc:spChg chg="ord">
          <ac:chgData name="藤田 亮(FUJITA Akira)" userId="aba2cc99-674f-44e3-ae64-d3a073e7d8bc" providerId="ADAL" clId="{9B38AB0C-2BA2-43B3-9892-7D531B0DCFBF}" dt="2025-01-17T09:02:23.223" v="462" actId="166"/>
          <ac:spMkLst>
            <pc:docMk/>
            <pc:sldMk cId="1737028958" sldId="265"/>
            <ac:spMk id="202" creationId="{5F0FBF1D-044E-E4DD-8DB3-8FF017D272DB}"/>
          </ac:spMkLst>
        </pc:spChg>
        <pc:spChg chg="add mod topLvl">
          <ac:chgData name="藤田 亮(FUJITA Akira)" userId="aba2cc99-674f-44e3-ae64-d3a073e7d8bc" providerId="ADAL" clId="{9B38AB0C-2BA2-43B3-9892-7D531B0DCFBF}" dt="2025-01-17T09:20:54.991" v="661" actId="1036"/>
          <ac:spMkLst>
            <pc:docMk/>
            <pc:sldMk cId="1737028958" sldId="265"/>
            <ac:spMk id="205" creationId="{839C1F36-BB74-2186-F52A-E1230C2FCC11}"/>
          </ac:spMkLst>
        </pc:spChg>
        <pc:spChg chg="add mod topLvl">
          <ac:chgData name="藤田 亮(FUJITA Akira)" userId="aba2cc99-674f-44e3-ae64-d3a073e7d8bc" providerId="ADAL" clId="{9B38AB0C-2BA2-43B3-9892-7D531B0DCFBF}" dt="2025-01-17T09:21:03.493" v="665" actId="1036"/>
          <ac:spMkLst>
            <pc:docMk/>
            <pc:sldMk cId="1737028958" sldId="265"/>
            <ac:spMk id="211" creationId="{059EF239-33FD-63EF-0E88-902DBE4B331B}"/>
          </ac:spMkLst>
        </pc:spChg>
        <pc:spChg chg="add mod topLvl">
          <ac:chgData name="藤田 亮(FUJITA Akira)" userId="aba2cc99-674f-44e3-ae64-d3a073e7d8bc" providerId="ADAL" clId="{9B38AB0C-2BA2-43B3-9892-7D531B0DCFBF}" dt="2025-01-17T09:19:57.367" v="657" actId="164"/>
          <ac:spMkLst>
            <pc:docMk/>
            <pc:sldMk cId="1737028958" sldId="265"/>
            <ac:spMk id="213" creationId="{BD4C30E4-7E58-FF78-257A-9059406BC4C8}"/>
          </ac:spMkLst>
        </pc:spChg>
        <pc:spChg chg="mod ord">
          <ac:chgData name="藤田 亮(FUJITA Akira)" userId="aba2cc99-674f-44e3-ae64-d3a073e7d8bc" providerId="ADAL" clId="{9B38AB0C-2BA2-43B3-9892-7D531B0DCFBF}" dt="2025-01-17T09:14:06.692" v="619" actId="207"/>
          <ac:spMkLst>
            <pc:docMk/>
            <pc:sldMk cId="1737028958" sldId="265"/>
            <ac:spMk id="338" creationId="{8F8C77B5-5BD5-20BD-684F-B374526B392E}"/>
          </ac:spMkLst>
        </pc:spChg>
        <pc:spChg chg="mod topLvl">
          <ac:chgData name="藤田 亮(FUJITA Akira)" userId="aba2cc99-674f-44e3-ae64-d3a073e7d8bc" providerId="ADAL" clId="{9B38AB0C-2BA2-43B3-9892-7D531B0DCFBF}" dt="2025-01-17T09:19:57.367" v="657" actId="164"/>
          <ac:spMkLst>
            <pc:docMk/>
            <pc:sldMk cId="1737028958" sldId="265"/>
            <ac:spMk id="339" creationId="{882CA4DE-E55C-61A2-82EE-DFD9A1C8C1A4}"/>
          </ac:spMkLst>
        </pc:spChg>
        <pc:spChg chg="mod topLvl">
          <ac:chgData name="藤田 亮(FUJITA Akira)" userId="aba2cc99-674f-44e3-ae64-d3a073e7d8bc" providerId="ADAL" clId="{9B38AB0C-2BA2-43B3-9892-7D531B0DCFBF}" dt="2025-01-17T09:19:40.168" v="656" actId="164"/>
          <ac:spMkLst>
            <pc:docMk/>
            <pc:sldMk cId="1737028958" sldId="265"/>
            <ac:spMk id="340" creationId="{65E3452A-2849-6B8B-7A03-8F35BCA37A25}"/>
          </ac:spMkLst>
        </pc:spChg>
        <pc:spChg chg="mod topLvl">
          <ac:chgData name="藤田 亮(FUJITA Akira)" userId="aba2cc99-674f-44e3-ae64-d3a073e7d8bc" providerId="ADAL" clId="{9B38AB0C-2BA2-43B3-9892-7D531B0DCFBF}" dt="2025-01-17T09:19:25.315" v="655" actId="164"/>
          <ac:spMkLst>
            <pc:docMk/>
            <pc:sldMk cId="1737028958" sldId="265"/>
            <ac:spMk id="341" creationId="{5CE7228F-3BDD-A2C3-F3B1-C55B85F46906}"/>
          </ac:spMkLst>
        </pc:spChg>
        <pc:spChg chg="mod topLvl">
          <ac:chgData name="藤田 亮(FUJITA Akira)" userId="aba2cc99-674f-44e3-ae64-d3a073e7d8bc" providerId="ADAL" clId="{9B38AB0C-2BA2-43B3-9892-7D531B0DCFBF}" dt="2025-01-17T09:19:15.387" v="654" actId="164"/>
          <ac:spMkLst>
            <pc:docMk/>
            <pc:sldMk cId="1737028958" sldId="265"/>
            <ac:spMk id="342" creationId="{30B61050-22D8-FD3B-01DC-0BB813030F4D}"/>
          </ac:spMkLst>
        </pc:spChg>
        <pc:spChg chg="mod topLvl">
          <ac:chgData name="藤田 亮(FUJITA Akira)" userId="aba2cc99-674f-44e3-ae64-d3a073e7d8bc" providerId="ADAL" clId="{9B38AB0C-2BA2-43B3-9892-7D531B0DCFBF}" dt="2025-01-17T09:19:57.367" v="657" actId="164"/>
          <ac:spMkLst>
            <pc:docMk/>
            <pc:sldMk cId="1737028958" sldId="265"/>
            <ac:spMk id="343" creationId="{8DDF97C5-B1E0-127A-38EE-EEBB10F7994D}"/>
          </ac:spMkLst>
        </pc:spChg>
        <pc:spChg chg="mod topLvl">
          <ac:chgData name="藤田 亮(FUJITA Akira)" userId="aba2cc99-674f-44e3-ae64-d3a073e7d8bc" providerId="ADAL" clId="{9B38AB0C-2BA2-43B3-9892-7D531B0DCFBF}" dt="2025-01-17T09:19:25.315" v="655" actId="164"/>
          <ac:spMkLst>
            <pc:docMk/>
            <pc:sldMk cId="1737028958" sldId="265"/>
            <ac:spMk id="344" creationId="{02D21987-1A27-5083-49F4-1766C014AABC}"/>
          </ac:spMkLst>
        </pc:spChg>
        <pc:spChg chg="mod">
          <ac:chgData name="藤田 亮(FUJITA Akira)" userId="aba2cc99-674f-44e3-ae64-d3a073e7d8bc" providerId="ADAL" clId="{9B38AB0C-2BA2-43B3-9892-7D531B0DCFBF}" dt="2025-01-17T08:50:28.075" v="131" actId="1076"/>
          <ac:spMkLst>
            <pc:docMk/>
            <pc:sldMk cId="1737028958" sldId="265"/>
            <ac:spMk id="345" creationId="{521AC74A-BC35-F12D-DCC0-DB4DFF4DF937}"/>
          </ac:spMkLst>
        </pc:spChg>
        <pc:spChg chg="mod">
          <ac:chgData name="藤田 亮(FUJITA Akira)" userId="aba2cc99-674f-44e3-ae64-d3a073e7d8bc" providerId="ADAL" clId="{9B38AB0C-2BA2-43B3-9892-7D531B0DCFBF}" dt="2025-01-17T09:13:51.615" v="617" actId="207"/>
          <ac:spMkLst>
            <pc:docMk/>
            <pc:sldMk cId="1737028958" sldId="265"/>
            <ac:spMk id="347" creationId="{7D112FA7-2F40-2D96-EAA3-5ED273F75D80}"/>
          </ac:spMkLst>
        </pc:spChg>
        <pc:grpChg chg="ord">
          <ac:chgData name="藤田 亮(FUJITA Akira)" userId="aba2cc99-674f-44e3-ae64-d3a073e7d8bc" providerId="ADAL" clId="{9B38AB0C-2BA2-43B3-9892-7D531B0DCFBF}" dt="2025-01-17T09:10:37.948" v="535" actId="166"/>
          <ac:grpSpMkLst>
            <pc:docMk/>
            <pc:sldMk cId="1737028958" sldId="265"/>
            <ac:grpSpMk id="50" creationId="{C0D708B5-8061-C4DD-D04A-272944CF99AE}"/>
          </ac:grpSpMkLst>
        </pc:grpChg>
        <pc:grpChg chg="add del mod">
          <ac:chgData name="藤田 亮(FUJITA Akira)" userId="aba2cc99-674f-44e3-ae64-d3a073e7d8bc" providerId="ADAL" clId="{9B38AB0C-2BA2-43B3-9892-7D531B0DCFBF}" dt="2025-01-17T08:50:18.842" v="129" actId="165"/>
          <ac:grpSpMkLst>
            <pc:docMk/>
            <pc:sldMk cId="1737028958" sldId="265"/>
            <ac:grpSpMk id="195" creationId="{81F8C215-DF07-46CA-3639-EC99922E9897}"/>
          </ac:grpSpMkLst>
        </pc:grpChg>
        <pc:grpChg chg="add del mod ord">
          <ac:chgData name="藤田 亮(FUJITA Akira)" userId="aba2cc99-674f-44e3-ae64-d3a073e7d8bc" providerId="ADAL" clId="{9B38AB0C-2BA2-43B3-9892-7D531B0DCFBF}" dt="2025-01-17T09:17:03.859" v="644" actId="165"/>
          <ac:grpSpMkLst>
            <pc:docMk/>
            <pc:sldMk cId="1737028958" sldId="265"/>
            <ac:grpSpMk id="214" creationId="{D381639E-C794-9C5B-FE0F-2496FF561947}"/>
          </ac:grpSpMkLst>
        </pc:grpChg>
        <pc:grpChg chg="add del mod ord">
          <ac:chgData name="藤田 亮(FUJITA Akira)" userId="aba2cc99-674f-44e3-ae64-d3a073e7d8bc" providerId="ADAL" clId="{9B38AB0C-2BA2-43B3-9892-7D531B0DCFBF}" dt="2025-01-17T09:17:03.859" v="644" actId="165"/>
          <ac:grpSpMkLst>
            <pc:docMk/>
            <pc:sldMk cId="1737028958" sldId="265"/>
            <ac:grpSpMk id="215" creationId="{E418BAF0-5F1E-C093-3AFB-8133B5EBD8DE}"/>
          </ac:grpSpMkLst>
        </pc:grpChg>
        <pc:grpChg chg="add del mod ord">
          <ac:chgData name="藤田 亮(FUJITA Akira)" userId="aba2cc99-674f-44e3-ae64-d3a073e7d8bc" providerId="ADAL" clId="{9B38AB0C-2BA2-43B3-9892-7D531B0DCFBF}" dt="2025-01-17T09:17:03.859" v="644" actId="165"/>
          <ac:grpSpMkLst>
            <pc:docMk/>
            <pc:sldMk cId="1737028958" sldId="265"/>
            <ac:grpSpMk id="216" creationId="{BC6A0461-33AF-73EF-FCF3-8D45BF3F47A7}"/>
          </ac:grpSpMkLst>
        </pc:grpChg>
        <pc:grpChg chg="add del mod">
          <ac:chgData name="藤田 亮(FUJITA Akira)" userId="aba2cc99-674f-44e3-ae64-d3a073e7d8bc" providerId="ADAL" clId="{9B38AB0C-2BA2-43B3-9892-7D531B0DCFBF}" dt="2025-01-17T09:01:50.554" v="459" actId="165"/>
          <ac:grpSpMkLst>
            <pc:docMk/>
            <pc:sldMk cId="1737028958" sldId="265"/>
            <ac:grpSpMk id="217" creationId="{299D842C-6B2B-6C3F-1B69-D49103DE695E}"/>
          </ac:grpSpMkLst>
        </pc:grpChg>
        <pc:grpChg chg="add del mod ord">
          <ac:chgData name="藤田 亮(FUJITA Akira)" userId="aba2cc99-674f-44e3-ae64-d3a073e7d8bc" providerId="ADAL" clId="{9B38AB0C-2BA2-43B3-9892-7D531B0DCFBF}" dt="2025-01-17T09:17:03.859" v="644" actId="165"/>
          <ac:grpSpMkLst>
            <pc:docMk/>
            <pc:sldMk cId="1737028958" sldId="265"/>
            <ac:grpSpMk id="218" creationId="{D59213F4-6746-BE70-23DF-B02D53282C52}"/>
          </ac:grpSpMkLst>
        </pc:grpChg>
        <pc:grpChg chg="add mod">
          <ac:chgData name="藤田 亮(FUJITA Akira)" userId="aba2cc99-674f-44e3-ae64-d3a073e7d8bc" providerId="ADAL" clId="{9B38AB0C-2BA2-43B3-9892-7D531B0DCFBF}" dt="2025-01-17T09:20:34.416" v="658" actId="164"/>
          <ac:grpSpMkLst>
            <pc:docMk/>
            <pc:sldMk cId="1737028958" sldId="265"/>
            <ac:grpSpMk id="220" creationId="{B77A74D1-1CCF-4E5C-7985-88B5C981D261}"/>
          </ac:grpSpMkLst>
        </pc:grpChg>
        <pc:grpChg chg="add mod">
          <ac:chgData name="藤田 亮(FUJITA Akira)" userId="aba2cc99-674f-44e3-ae64-d3a073e7d8bc" providerId="ADAL" clId="{9B38AB0C-2BA2-43B3-9892-7D531B0DCFBF}" dt="2025-01-17T09:20:34.416" v="658" actId="164"/>
          <ac:grpSpMkLst>
            <pc:docMk/>
            <pc:sldMk cId="1737028958" sldId="265"/>
            <ac:grpSpMk id="221" creationId="{79B1EF3B-3AA0-2903-5781-C1BBDE51D460}"/>
          </ac:grpSpMkLst>
        </pc:grpChg>
        <pc:grpChg chg="add mod">
          <ac:chgData name="藤田 亮(FUJITA Akira)" userId="aba2cc99-674f-44e3-ae64-d3a073e7d8bc" providerId="ADAL" clId="{9B38AB0C-2BA2-43B3-9892-7D531B0DCFBF}" dt="2025-01-17T09:20:34.416" v="658" actId="164"/>
          <ac:grpSpMkLst>
            <pc:docMk/>
            <pc:sldMk cId="1737028958" sldId="265"/>
            <ac:grpSpMk id="222" creationId="{FCC75832-9F1E-E0C9-B460-187E72760224}"/>
          </ac:grpSpMkLst>
        </pc:grpChg>
        <pc:grpChg chg="add mod">
          <ac:chgData name="藤田 亮(FUJITA Akira)" userId="aba2cc99-674f-44e3-ae64-d3a073e7d8bc" providerId="ADAL" clId="{9B38AB0C-2BA2-43B3-9892-7D531B0DCFBF}" dt="2025-01-17T09:20:34.416" v="658" actId="164"/>
          <ac:grpSpMkLst>
            <pc:docMk/>
            <pc:sldMk cId="1737028958" sldId="265"/>
            <ac:grpSpMk id="223" creationId="{3CFC7077-079A-6B1D-CA04-AFCC346FB644}"/>
          </ac:grpSpMkLst>
        </pc:grpChg>
        <pc:grpChg chg="add mod">
          <ac:chgData name="藤田 亮(FUJITA Akira)" userId="aba2cc99-674f-44e3-ae64-d3a073e7d8bc" providerId="ADAL" clId="{9B38AB0C-2BA2-43B3-9892-7D531B0DCFBF}" dt="2025-01-17T09:20:34.416" v="658" actId="164"/>
          <ac:grpSpMkLst>
            <pc:docMk/>
            <pc:sldMk cId="1737028958" sldId="265"/>
            <ac:grpSpMk id="224" creationId="{6AB39C6C-B802-2BD7-0DC6-F0CE8F10B601}"/>
          </ac:grpSpMkLst>
        </pc:grpChg>
        <pc:picChg chg="ord">
          <ac:chgData name="藤田 亮(FUJITA Akira)" userId="aba2cc99-674f-44e3-ae64-d3a073e7d8bc" providerId="ADAL" clId="{9B38AB0C-2BA2-43B3-9892-7D531B0DCFBF}" dt="2025-01-17T09:10:37.948" v="535" actId="166"/>
          <ac:picMkLst>
            <pc:docMk/>
            <pc:sldMk cId="1737028958" sldId="265"/>
            <ac:picMk id="35" creationId="{219A706B-EE3A-4C92-D879-E50CDAB9C68F}"/>
          </ac:picMkLst>
        </pc:picChg>
        <pc:picChg chg="add mod topLvl modCrop">
          <ac:chgData name="藤田 亮(FUJITA Akira)" userId="aba2cc99-674f-44e3-ae64-d3a073e7d8bc" providerId="ADAL" clId="{9B38AB0C-2BA2-43B3-9892-7D531B0DCFBF}" dt="2025-01-17T09:19:57.367" v="657" actId="164"/>
          <ac:picMkLst>
            <pc:docMk/>
            <pc:sldMk cId="1737028958" sldId="265"/>
            <ac:picMk id="196" creationId="{71107C59-5EEE-9A30-333A-4008147CB4A6}"/>
          </ac:picMkLst>
        </pc:picChg>
        <pc:picChg chg="add mod topLvl modCrop">
          <ac:chgData name="藤田 亮(FUJITA Akira)" userId="aba2cc99-674f-44e3-ae64-d3a073e7d8bc" providerId="ADAL" clId="{9B38AB0C-2BA2-43B3-9892-7D531B0DCFBF}" dt="2025-01-17T09:19:40.168" v="656" actId="164"/>
          <ac:picMkLst>
            <pc:docMk/>
            <pc:sldMk cId="1737028958" sldId="265"/>
            <ac:picMk id="197" creationId="{79758322-61E6-A5B9-4A1B-9999D30D2EAF}"/>
          </ac:picMkLst>
        </pc:picChg>
        <pc:picChg chg="add mod topLvl modCrop">
          <ac:chgData name="藤田 亮(FUJITA Akira)" userId="aba2cc99-674f-44e3-ae64-d3a073e7d8bc" providerId="ADAL" clId="{9B38AB0C-2BA2-43B3-9892-7D531B0DCFBF}" dt="2025-01-17T09:19:25.315" v="655" actId="164"/>
          <ac:picMkLst>
            <pc:docMk/>
            <pc:sldMk cId="1737028958" sldId="265"/>
            <ac:picMk id="198" creationId="{7D1DF897-87A6-A7F9-1E34-8018135EF7B4}"/>
          </ac:picMkLst>
        </pc:picChg>
        <pc:picChg chg="add mod topLvl modCrop">
          <ac:chgData name="藤田 亮(FUJITA Akira)" userId="aba2cc99-674f-44e3-ae64-d3a073e7d8bc" providerId="ADAL" clId="{9B38AB0C-2BA2-43B3-9892-7D531B0DCFBF}" dt="2025-01-17T09:19:15.387" v="654" actId="164"/>
          <ac:picMkLst>
            <pc:docMk/>
            <pc:sldMk cId="1737028958" sldId="265"/>
            <ac:picMk id="203" creationId="{CEF64FE5-9DAE-ED0B-A769-CB1C4A2EDC5F}"/>
          </ac:picMkLst>
        </pc:picChg>
        <pc:picChg chg="add mod">
          <ac:chgData name="藤田 亮(FUJITA Akira)" userId="aba2cc99-674f-44e3-ae64-d3a073e7d8bc" providerId="ADAL" clId="{9B38AB0C-2BA2-43B3-9892-7D531B0DCFBF}" dt="2025-01-17T08:57:00.627" v="330"/>
          <ac:picMkLst>
            <pc:docMk/>
            <pc:sldMk cId="1737028958" sldId="265"/>
            <ac:picMk id="204" creationId="{44E7B0FF-0233-F26A-4322-568823B87C5E}"/>
          </ac:picMkLst>
        </pc:picChg>
        <pc:picChg chg="add mod">
          <ac:chgData name="藤田 亮(FUJITA Akira)" userId="aba2cc99-674f-44e3-ae64-d3a073e7d8bc" providerId="ADAL" clId="{9B38AB0C-2BA2-43B3-9892-7D531B0DCFBF}" dt="2025-01-17T09:12:48.615" v="614" actId="1038"/>
          <ac:picMkLst>
            <pc:docMk/>
            <pc:sldMk cId="1737028958" sldId="265"/>
            <ac:picMk id="219" creationId="{151CEBA6-6DAB-49AD-255D-7A258097D7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54288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5715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23228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46030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B861A51-51A8-40E4-B828-11AEE7C0914D}" type="datetimeFigureOut">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206044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B861A51-51A8-40E4-B828-11AEE7C0914D}" type="datetimeFigureOut">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379898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B861A51-51A8-40E4-B828-11AEE7C0914D}" type="datetimeFigureOut">
              <a:rPr kumimoji="1" lang="ja-JP" altLang="en-US" smtClean="0"/>
              <a:t>2025/1/17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25752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B861A51-51A8-40E4-B828-11AEE7C0914D}" type="datetimeFigureOut">
              <a:rPr kumimoji="1" lang="ja-JP" altLang="en-US" smtClean="0"/>
              <a:t>2025/1/17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204370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61A51-51A8-40E4-B828-11AEE7C0914D}" type="datetimeFigureOut">
              <a:rPr kumimoji="1" lang="ja-JP" altLang="en-US" smtClean="0"/>
              <a:t>2025/1/17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88895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861A51-51A8-40E4-B828-11AEE7C0914D}" type="datetimeFigureOut">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406790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861A51-51A8-40E4-B828-11AEE7C0914D}" type="datetimeFigureOut">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15321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B861A51-51A8-40E4-B828-11AEE7C0914D}" type="datetimeFigureOut">
              <a:rPr kumimoji="1" lang="ja-JP" altLang="en-US" smtClean="0"/>
              <a:t>2025/1/17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2497F11-EA71-4E1A-97F0-860656B54092}" type="slidenum">
              <a:rPr kumimoji="1" lang="ja-JP" altLang="en-US" smtClean="0"/>
              <a:t>‹#›</a:t>
            </a:fld>
            <a:endParaRPr kumimoji="1" lang="ja-JP" altLang="en-US"/>
          </a:p>
        </p:txBody>
      </p:sp>
    </p:spTree>
    <p:extLst>
      <p:ext uri="{BB962C8B-B14F-4D97-AF65-F5344CB8AC3E}">
        <p14:creationId xmlns:p14="http://schemas.microsoft.com/office/powerpoint/2010/main" val="4797144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emf"/><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bousai.go.jp/taisaku/hisaisyagyousei/yoshiensha.html"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29" name="直線コネクタ 28">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DAC0DFAB-C593-F935-7BD6-6EFC84890528}"/>
              </a:ext>
            </a:extLst>
          </p:cNvPr>
          <p:cNvGrpSpPr/>
          <p:nvPr/>
        </p:nvGrpSpPr>
        <p:grpSpPr>
          <a:xfrm>
            <a:off x="585684" y="560804"/>
            <a:ext cx="6388307" cy="9570204"/>
            <a:chOff x="585683" y="560804"/>
            <a:chExt cx="6388307" cy="9570204"/>
          </a:xfrm>
        </p:grpSpPr>
        <p:sp>
          <p:nvSpPr>
            <p:cNvPr id="3" name="正方形/長方形 2">
              <a:extLst>
                <a:ext uri="{FF2B5EF4-FFF2-40B4-BE49-F238E27FC236}">
                  <a16:creationId xmlns:a16="http://schemas.microsoft.com/office/drawing/2014/main" id="{7E077E5E-E209-6A2B-8D93-98F7CFA02189}"/>
                </a:ext>
              </a:extLst>
            </p:cNvPr>
            <p:cNvSpPr/>
            <p:nvPr/>
          </p:nvSpPr>
          <p:spPr>
            <a:xfrm>
              <a:off x="585683" y="560804"/>
              <a:ext cx="6388307"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8E1D2FE-5B82-5FC8-2823-F16B7C50B15C}"/>
                </a:ext>
              </a:extLst>
            </p:cNvPr>
            <p:cNvSpPr txBox="1"/>
            <p:nvPr/>
          </p:nvSpPr>
          <p:spPr>
            <a:xfrm>
              <a:off x="791706" y="1516007"/>
              <a:ext cx="6032421" cy="461665"/>
            </a:xfrm>
            <a:prstGeom prst="rect">
              <a:avLst/>
            </a:prstGeom>
            <a:noFill/>
          </p:spPr>
          <p:txBody>
            <a:bodyPr wrap="none" rtlCol="0">
              <a:spAutoFit/>
            </a:bodyPr>
            <a:lstStyle/>
            <a:p>
              <a:pPr algn="ctr"/>
              <a:r>
                <a:rPr lang="ja-JP" altLang="ja-JP" sz="2400" b="1" dirty="0">
                  <a:latin typeface="HG丸ｺﾞｼｯｸM-PRO" panose="020F0600000000000000" pitchFamily="50" charset="-128"/>
                  <a:ea typeface="HG丸ｺﾞｼｯｸM-PRO" panose="020F0600000000000000" pitchFamily="50" charset="-128"/>
                </a:rPr>
                <a:t>個別避難計画の作成に取り組む</a:t>
              </a:r>
              <a:r>
                <a:rPr lang="ja-JP" altLang="en-US" sz="2400" b="1" dirty="0">
                  <a:latin typeface="HG丸ｺﾞｼｯｸM-PRO" panose="020F0600000000000000" pitchFamily="50" charset="-128"/>
                  <a:ea typeface="HG丸ｺﾞｼｯｸM-PRO" panose="020F0600000000000000" pitchFamily="50" charset="-128"/>
                </a:rPr>
                <a:t>みなさまへ</a:t>
              </a:r>
              <a:endParaRPr lang="ja-JP" altLang="ja-JP" sz="2400" b="1"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D3905280-E33E-977A-9D9C-0CDF07DFB5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356" y="2496732"/>
              <a:ext cx="2950068" cy="2212550"/>
            </a:xfrm>
            <a:prstGeom prst="rect">
              <a:avLst/>
            </a:prstGeom>
            <a:effectLst>
              <a:softEdge rad="101600"/>
            </a:effectLst>
          </p:spPr>
        </p:pic>
        <p:pic>
          <p:nvPicPr>
            <p:cNvPr id="6" name="図 5">
              <a:extLst>
                <a:ext uri="{FF2B5EF4-FFF2-40B4-BE49-F238E27FC236}">
                  <a16:creationId xmlns:a16="http://schemas.microsoft.com/office/drawing/2014/main" id="{D3744CEC-9176-FEF7-BF84-65D21047B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967" y="2492829"/>
              <a:ext cx="2955723" cy="2216792"/>
            </a:xfrm>
            <a:prstGeom prst="rect">
              <a:avLst/>
            </a:prstGeom>
            <a:effectLst>
              <a:softEdge rad="101600"/>
            </a:effectLst>
          </p:spPr>
        </p:pic>
        <p:pic>
          <p:nvPicPr>
            <p:cNvPr id="7" name="図 6">
              <a:extLst>
                <a:ext uri="{FF2B5EF4-FFF2-40B4-BE49-F238E27FC236}">
                  <a16:creationId xmlns:a16="http://schemas.microsoft.com/office/drawing/2014/main" id="{F665CE94-B2A2-424D-4182-A313AD729F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811" b="4676"/>
            <a:stretch/>
          </p:blipFill>
          <p:spPr>
            <a:xfrm>
              <a:off x="854595" y="4791058"/>
              <a:ext cx="2937817" cy="1972302"/>
            </a:xfrm>
            <a:prstGeom prst="rect">
              <a:avLst/>
            </a:prstGeom>
            <a:effectLst>
              <a:softEdge rad="101600"/>
            </a:effectLst>
          </p:spPr>
        </p:pic>
        <p:pic>
          <p:nvPicPr>
            <p:cNvPr id="8" name="図 7">
              <a:extLst>
                <a:ext uri="{FF2B5EF4-FFF2-40B4-BE49-F238E27FC236}">
                  <a16:creationId xmlns:a16="http://schemas.microsoft.com/office/drawing/2014/main" id="{FDD30FF7-A8E5-AA91-C74D-A5F14245B1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72"/>
            <a:stretch/>
          </p:blipFill>
          <p:spPr>
            <a:xfrm>
              <a:off x="854697" y="6833880"/>
              <a:ext cx="2932618" cy="2169282"/>
            </a:xfrm>
            <a:prstGeom prst="rect">
              <a:avLst/>
            </a:prstGeom>
            <a:effectLst>
              <a:softEdge rad="101600"/>
            </a:effectLst>
          </p:spPr>
        </p:pic>
        <p:pic>
          <p:nvPicPr>
            <p:cNvPr id="9" name="図 8">
              <a:extLst>
                <a:ext uri="{FF2B5EF4-FFF2-40B4-BE49-F238E27FC236}">
                  <a16:creationId xmlns:a16="http://schemas.microsoft.com/office/drawing/2014/main" id="{B79B1A69-DD46-4EB9-B612-C457CE0A235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40" r="5141"/>
            <a:stretch/>
          </p:blipFill>
          <p:spPr>
            <a:xfrm>
              <a:off x="3800759" y="6831106"/>
              <a:ext cx="2956066" cy="2172297"/>
            </a:xfrm>
            <a:prstGeom prst="rect">
              <a:avLst/>
            </a:prstGeom>
            <a:effectLst>
              <a:softEdge rad="101600"/>
            </a:effectLst>
          </p:spPr>
        </p:pic>
        <p:pic>
          <p:nvPicPr>
            <p:cNvPr id="10" name="図 9">
              <a:extLst>
                <a:ext uri="{FF2B5EF4-FFF2-40B4-BE49-F238E27FC236}">
                  <a16:creationId xmlns:a16="http://schemas.microsoft.com/office/drawing/2014/main" id="{818525BE-C25C-1D54-0BE7-4F8FBE733F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1766" y="4791058"/>
              <a:ext cx="2966016" cy="1977344"/>
            </a:xfrm>
            <a:prstGeom prst="rect">
              <a:avLst/>
            </a:prstGeom>
            <a:effectLst>
              <a:softEdge rad="101600"/>
            </a:effectLst>
          </p:spPr>
        </p:pic>
        <p:sp>
          <p:nvSpPr>
            <p:cNvPr id="11" name="テキスト ボックス 10">
              <a:extLst>
                <a:ext uri="{FF2B5EF4-FFF2-40B4-BE49-F238E27FC236}">
                  <a16:creationId xmlns:a16="http://schemas.microsoft.com/office/drawing/2014/main" id="{EBC5D491-92E0-E562-7C6E-9ADCEC046AF4}"/>
                </a:ext>
              </a:extLst>
            </p:cNvPr>
            <p:cNvSpPr txBox="1"/>
            <p:nvPr/>
          </p:nvSpPr>
          <p:spPr>
            <a:xfrm>
              <a:off x="3367272" y="4544032"/>
              <a:ext cx="511680"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常総市</a:t>
              </a:r>
            </a:p>
          </p:txBody>
        </p:sp>
        <p:sp>
          <p:nvSpPr>
            <p:cNvPr id="12" name="テキスト ボックス 11">
              <a:extLst>
                <a:ext uri="{FF2B5EF4-FFF2-40B4-BE49-F238E27FC236}">
                  <a16:creationId xmlns:a16="http://schemas.microsoft.com/office/drawing/2014/main" id="{4FD8B255-F411-AB36-4A1D-9E59031AA119}"/>
                </a:ext>
              </a:extLst>
            </p:cNvPr>
            <p:cNvSpPr txBox="1"/>
            <p:nvPr/>
          </p:nvSpPr>
          <p:spPr>
            <a:xfrm>
              <a:off x="6292550" y="4544032"/>
              <a:ext cx="511680"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常総市</a:t>
              </a:r>
            </a:p>
          </p:txBody>
        </p:sp>
        <p:sp>
          <p:nvSpPr>
            <p:cNvPr id="13" name="テキスト ボックス 12">
              <a:extLst>
                <a:ext uri="{FF2B5EF4-FFF2-40B4-BE49-F238E27FC236}">
                  <a16:creationId xmlns:a16="http://schemas.microsoft.com/office/drawing/2014/main" id="{3476FA0D-CF33-569F-369C-F96724E66257}"/>
                </a:ext>
              </a:extLst>
            </p:cNvPr>
            <p:cNvSpPr txBox="1"/>
            <p:nvPr/>
          </p:nvSpPr>
          <p:spPr>
            <a:xfrm>
              <a:off x="3367272" y="6619107"/>
              <a:ext cx="511680"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富士市</a:t>
              </a:r>
            </a:p>
          </p:txBody>
        </p:sp>
        <p:sp>
          <p:nvSpPr>
            <p:cNvPr id="14" name="テキスト ボックス 13">
              <a:extLst>
                <a:ext uri="{FF2B5EF4-FFF2-40B4-BE49-F238E27FC236}">
                  <a16:creationId xmlns:a16="http://schemas.microsoft.com/office/drawing/2014/main" id="{FCBD7ABF-CD57-A3E8-D8B6-7EA2117518D6}"/>
                </a:ext>
              </a:extLst>
            </p:cNvPr>
            <p:cNvSpPr txBox="1"/>
            <p:nvPr/>
          </p:nvSpPr>
          <p:spPr>
            <a:xfrm>
              <a:off x="6183546" y="6619107"/>
              <a:ext cx="620684"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永平寺町</a:t>
              </a:r>
            </a:p>
          </p:txBody>
        </p:sp>
        <p:sp>
          <p:nvSpPr>
            <p:cNvPr id="15" name="テキスト ボックス 14">
              <a:extLst>
                <a:ext uri="{FF2B5EF4-FFF2-40B4-BE49-F238E27FC236}">
                  <a16:creationId xmlns:a16="http://schemas.microsoft.com/office/drawing/2014/main" id="{035A94F9-E94E-BFFC-D2B4-00AE30E3E217}"/>
                </a:ext>
              </a:extLst>
            </p:cNvPr>
            <p:cNvSpPr txBox="1"/>
            <p:nvPr/>
          </p:nvSpPr>
          <p:spPr>
            <a:xfrm>
              <a:off x="6183546" y="8846070"/>
              <a:ext cx="620684"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永平寺町</a:t>
              </a:r>
            </a:p>
          </p:txBody>
        </p:sp>
        <p:sp>
          <p:nvSpPr>
            <p:cNvPr id="16" name="テキスト ボックス 15">
              <a:extLst>
                <a:ext uri="{FF2B5EF4-FFF2-40B4-BE49-F238E27FC236}">
                  <a16:creationId xmlns:a16="http://schemas.microsoft.com/office/drawing/2014/main" id="{C61F1EE4-AF7E-B510-CA56-8521C448B78A}"/>
                </a:ext>
              </a:extLst>
            </p:cNvPr>
            <p:cNvSpPr txBox="1"/>
            <p:nvPr/>
          </p:nvSpPr>
          <p:spPr>
            <a:xfrm>
              <a:off x="3258268" y="8846070"/>
              <a:ext cx="620684" cy="223138"/>
            </a:xfrm>
            <a:prstGeom prst="rect">
              <a:avLst/>
            </a:prstGeom>
            <a:noFill/>
          </p:spPr>
          <p:txBody>
            <a:bodyPr wrap="none" rtlCol="0">
              <a:spAutoFit/>
            </a:bodyPr>
            <a:lstStyle/>
            <a:p>
              <a:pPr algn="r"/>
              <a:r>
                <a:rPr kumimoji="1" lang="ja-JP" altLang="en-US" sz="850" dirty="0">
                  <a:effectLst>
                    <a:glow rad="50800">
                      <a:schemeClr val="bg1"/>
                    </a:glow>
                  </a:effectLst>
                  <a:latin typeface="HG丸ｺﾞｼｯｸM-PRO" panose="020F0600000000000000" pitchFamily="50" charset="-128"/>
                  <a:ea typeface="HG丸ｺﾞｼｯｸM-PRO" panose="020F0600000000000000" pitchFamily="50" charset="-128"/>
                </a:rPr>
                <a:t>永平寺町</a:t>
              </a:r>
            </a:p>
          </p:txBody>
        </p:sp>
        <p:sp>
          <p:nvSpPr>
            <p:cNvPr id="17" name="テキスト ボックス 16">
              <a:extLst>
                <a:ext uri="{FF2B5EF4-FFF2-40B4-BE49-F238E27FC236}">
                  <a16:creationId xmlns:a16="http://schemas.microsoft.com/office/drawing/2014/main" id="{A384C953-86CD-9B7C-6172-6657C72C5731}"/>
                </a:ext>
              </a:extLst>
            </p:cNvPr>
            <p:cNvSpPr txBox="1"/>
            <p:nvPr/>
          </p:nvSpPr>
          <p:spPr>
            <a:xfrm>
              <a:off x="3807917" y="2399563"/>
              <a:ext cx="94769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訓練に参加する</a:t>
              </a:r>
            </a:p>
          </p:txBody>
        </p:sp>
        <p:sp>
          <p:nvSpPr>
            <p:cNvPr id="18" name="テキスト ボックス 17">
              <a:extLst>
                <a:ext uri="{FF2B5EF4-FFF2-40B4-BE49-F238E27FC236}">
                  <a16:creationId xmlns:a16="http://schemas.microsoft.com/office/drawing/2014/main" id="{9E3D6433-620B-40B7-F70F-12EC6CE01096}"/>
                </a:ext>
              </a:extLst>
            </p:cNvPr>
            <p:cNvSpPr txBox="1"/>
            <p:nvPr/>
          </p:nvSpPr>
          <p:spPr>
            <a:xfrm>
              <a:off x="839636" y="4713296"/>
              <a:ext cx="94769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避難を体験する</a:t>
              </a:r>
            </a:p>
          </p:txBody>
        </p:sp>
        <p:sp>
          <p:nvSpPr>
            <p:cNvPr id="19" name="テキスト ボックス 18">
              <a:extLst>
                <a:ext uri="{FF2B5EF4-FFF2-40B4-BE49-F238E27FC236}">
                  <a16:creationId xmlns:a16="http://schemas.microsoft.com/office/drawing/2014/main" id="{D80B62A1-02A1-441B-7DC5-F579430AE565}"/>
                </a:ext>
              </a:extLst>
            </p:cNvPr>
            <p:cNvSpPr txBox="1"/>
            <p:nvPr/>
          </p:nvSpPr>
          <p:spPr>
            <a:xfrm>
              <a:off x="3777959" y="6744778"/>
              <a:ext cx="1165704"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避難所に行ってみる</a:t>
              </a:r>
            </a:p>
          </p:txBody>
        </p:sp>
        <p:sp>
          <p:nvSpPr>
            <p:cNvPr id="20" name="テキスト ボックス 19">
              <a:extLst>
                <a:ext uri="{FF2B5EF4-FFF2-40B4-BE49-F238E27FC236}">
                  <a16:creationId xmlns:a16="http://schemas.microsoft.com/office/drawing/2014/main" id="{F88EAEF7-23D5-6B22-CCA6-085B4099400C}"/>
                </a:ext>
              </a:extLst>
            </p:cNvPr>
            <p:cNvSpPr txBox="1"/>
            <p:nvPr/>
          </p:nvSpPr>
          <p:spPr>
            <a:xfrm>
              <a:off x="839636" y="2399563"/>
              <a:ext cx="171072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災害や避難、計画づくりを知る</a:t>
              </a:r>
            </a:p>
          </p:txBody>
        </p:sp>
        <p:sp>
          <p:nvSpPr>
            <p:cNvPr id="21" name="テキスト ボックス 20">
              <a:extLst>
                <a:ext uri="{FF2B5EF4-FFF2-40B4-BE49-F238E27FC236}">
                  <a16:creationId xmlns:a16="http://schemas.microsoft.com/office/drawing/2014/main" id="{699205C1-6B95-ACC7-BEC4-C8AEBBAEDFC3}"/>
                </a:ext>
              </a:extLst>
            </p:cNvPr>
            <p:cNvSpPr txBox="1"/>
            <p:nvPr/>
          </p:nvSpPr>
          <p:spPr>
            <a:xfrm>
              <a:off x="3808685" y="4713296"/>
              <a:ext cx="1710725"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災害や避難、計画づくりを知る</a:t>
              </a:r>
            </a:p>
          </p:txBody>
        </p:sp>
        <p:sp>
          <p:nvSpPr>
            <p:cNvPr id="22" name="テキスト ボックス 21">
              <a:extLst>
                <a:ext uri="{FF2B5EF4-FFF2-40B4-BE49-F238E27FC236}">
                  <a16:creationId xmlns:a16="http://schemas.microsoft.com/office/drawing/2014/main" id="{C0A22484-4A95-015E-FF7D-640C12BF6235}"/>
                </a:ext>
              </a:extLst>
            </p:cNvPr>
            <p:cNvSpPr txBox="1"/>
            <p:nvPr/>
          </p:nvSpPr>
          <p:spPr>
            <a:xfrm>
              <a:off x="840829" y="6744778"/>
              <a:ext cx="1274708" cy="223138"/>
            </a:xfrm>
            <a:prstGeom prst="rect">
              <a:avLst/>
            </a:prstGeom>
            <a:noFill/>
          </p:spPr>
          <p:txBody>
            <a:bodyPr wrap="none" rtlCol="0">
              <a:spAutoFit/>
            </a:bodyPr>
            <a:lstStyle/>
            <a:p>
              <a:r>
                <a:rPr kumimoji="1" lang="ja-JP" altLang="en-US" sz="850" dirty="0">
                  <a:effectLst>
                    <a:glow rad="25400">
                      <a:schemeClr val="bg1"/>
                    </a:glow>
                  </a:effectLst>
                  <a:latin typeface="HG丸ｺﾞｼｯｸM-PRO" panose="020F0600000000000000" pitchFamily="50" charset="-128"/>
                  <a:ea typeface="HG丸ｺﾞｼｯｸM-PRO" panose="020F0600000000000000" pitchFamily="50" charset="-128"/>
                </a:rPr>
                <a:t>みんなで計画をつくる</a:t>
              </a:r>
            </a:p>
          </p:txBody>
        </p:sp>
        <p:grpSp>
          <p:nvGrpSpPr>
            <p:cNvPr id="23" name="グループ化 22">
              <a:extLst>
                <a:ext uri="{FF2B5EF4-FFF2-40B4-BE49-F238E27FC236}">
                  <a16:creationId xmlns:a16="http://schemas.microsoft.com/office/drawing/2014/main" id="{63ECEE52-1C33-4BFF-DED7-E402D50752DB}"/>
                </a:ext>
              </a:extLst>
            </p:cNvPr>
            <p:cNvGrpSpPr/>
            <p:nvPr/>
          </p:nvGrpSpPr>
          <p:grpSpPr>
            <a:xfrm>
              <a:off x="1992670" y="9378845"/>
              <a:ext cx="3931587" cy="369332"/>
              <a:chOff x="1371352" y="8833135"/>
              <a:chExt cx="3931587" cy="369332"/>
            </a:xfrm>
          </p:grpSpPr>
          <p:sp>
            <p:nvSpPr>
              <p:cNvPr id="24" name="テキスト ボックス 23">
                <a:extLst>
                  <a:ext uri="{FF2B5EF4-FFF2-40B4-BE49-F238E27FC236}">
                    <a16:creationId xmlns:a16="http://schemas.microsoft.com/office/drawing/2014/main" id="{A93587FC-91A7-EA5D-350E-829E0DD0EACD}"/>
                  </a:ext>
                </a:extLst>
              </p:cNvPr>
              <p:cNvSpPr txBox="1"/>
              <p:nvPr/>
            </p:nvSpPr>
            <p:spPr>
              <a:xfrm>
                <a:off x="1655787" y="8833135"/>
                <a:ext cx="3647152" cy="369332"/>
              </a:xfrm>
              <a:prstGeom prst="rect">
                <a:avLst/>
              </a:prstGeom>
              <a:noFill/>
            </p:spPr>
            <p:txBody>
              <a:bodyPr wrap="non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内閣府（防災担当）避難生活担当</a:t>
                </a:r>
              </a:p>
            </p:txBody>
          </p:sp>
          <p:pic>
            <p:nvPicPr>
              <p:cNvPr id="25" name="Picture 6" descr="ソース画像を表示">
                <a:extLst>
                  <a:ext uri="{FF2B5EF4-FFF2-40B4-BE49-F238E27FC236}">
                    <a16:creationId xmlns:a16="http://schemas.microsoft.com/office/drawing/2014/main" id="{650C9B9D-DDEC-8315-7AE5-4D935C3BBD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352" y="8873898"/>
                <a:ext cx="314147" cy="261789"/>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53080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9939A56-4E6D-58A6-B05C-79B432A704BF}"/>
              </a:ext>
            </a:extLst>
          </p:cNvPr>
          <p:cNvSpPr txBox="1"/>
          <p:nvPr/>
        </p:nvSpPr>
        <p:spPr>
          <a:xfrm>
            <a:off x="5505639" y="518317"/>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4</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3" name="テキスト ボックス 2">
            <a:extLst>
              <a:ext uri="{FF2B5EF4-FFF2-40B4-BE49-F238E27FC236}">
                <a16:creationId xmlns:a16="http://schemas.microsoft.com/office/drawing/2014/main" id="{8F0BC95C-9A90-27CB-01D7-C60BA53C1BC0}"/>
              </a:ext>
            </a:extLst>
          </p:cNvPr>
          <p:cNvSpPr txBox="1"/>
          <p:nvPr/>
        </p:nvSpPr>
        <p:spPr>
          <a:xfrm>
            <a:off x="618513" y="880079"/>
            <a:ext cx="6322648" cy="9146094"/>
          </a:xfrm>
          <a:prstGeom prst="rect">
            <a:avLst/>
          </a:prstGeom>
          <a:noFill/>
        </p:spPr>
        <p:txBody>
          <a:bodyPr wrap="square" rtlCol="0">
            <a:spAutoFit/>
          </a:bodyPr>
          <a:lstStyle/>
          <a:p>
            <a:pPr algn="ctr">
              <a:lnSpc>
                <a:spcPts val="1900"/>
              </a:lnSpc>
            </a:pPr>
            <a:r>
              <a:rPr lang="ja-JP" altLang="en-US" b="1" dirty="0">
                <a:latin typeface="HG丸ｺﾞｼｯｸM-PRO" panose="020F0600000000000000" pitchFamily="50" charset="-128"/>
                <a:ea typeface="HG丸ｺﾞｼｯｸM-PRO" panose="020F0600000000000000" pitchFamily="50" charset="-128"/>
              </a:rPr>
              <a:t>避難訓練や防災まち歩き等の延長で取り組んで</a:t>
            </a:r>
            <a:endParaRPr lang="en-US" altLang="ja-JP" b="1" dirty="0">
              <a:latin typeface="HG丸ｺﾞｼｯｸM-PRO" panose="020F0600000000000000" pitchFamily="50" charset="-128"/>
              <a:ea typeface="HG丸ｺﾞｼｯｸM-PRO" panose="020F0600000000000000" pitchFamily="50" charset="-128"/>
            </a:endParaRPr>
          </a:p>
          <a:p>
            <a:pPr algn="ctr">
              <a:lnSpc>
                <a:spcPts val="1900"/>
              </a:lnSpc>
            </a:pPr>
            <a:r>
              <a:rPr lang="ja-JP" altLang="en-US" b="1" dirty="0">
                <a:latin typeface="HG丸ｺﾞｼｯｸM-PRO" panose="020F0600000000000000" pitchFamily="50" charset="-128"/>
                <a:ea typeface="HG丸ｺﾞｼｯｸM-PRO" panose="020F0600000000000000" pitchFamily="50" charset="-128"/>
              </a:rPr>
              <a:t>いただく場合（少しくわしい説明）</a:t>
            </a:r>
            <a:endParaRPr lang="ja-JP" altLang="ja-JP" b="1" dirty="0">
              <a:latin typeface="HG丸ｺﾞｼｯｸM-PRO" panose="020F0600000000000000" pitchFamily="50" charset="-128"/>
              <a:ea typeface="HG丸ｺﾞｼｯｸM-PRO" panose="020F0600000000000000" pitchFamily="50" charset="-128"/>
            </a:endParaRPr>
          </a:p>
          <a:p>
            <a:pPr>
              <a:lnSpc>
                <a:spcPts val="14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個別避難計画の作成に向け、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endParaRPr lang="en-US" altLang="ja-JP" sz="1000" dirty="0">
              <a:latin typeface="ＭＳ Ｐゴシック" panose="020B0600070205080204" pitchFamily="50" charset="-128"/>
              <a:ea typeface="ＭＳ Ｐゴシック" panose="020B0600070205080204" pitchFamily="50" charset="-128"/>
            </a:endParaRPr>
          </a:p>
          <a:p>
            <a:pPr marL="93656" indent="-93656">
              <a:lnSpc>
                <a:spcPts val="1000"/>
              </a:lnSpc>
            </a:pPr>
            <a:endParaRPr lang="en-US" altLang="ja-JP" sz="105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50" dirty="0">
                <a:latin typeface="HG丸ｺﾞｼｯｸM-PRO" panose="020F0600000000000000" pitchFamily="50" charset="-128"/>
                <a:ea typeface="HG丸ｺﾞｼｯｸM-PRO" panose="020F0600000000000000" pitchFamily="50" charset="-128"/>
              </a:rPr>
              <a:t>■どのような人から個別避難計画をつくればよいか、みんなで考えてみませんか。優先度にとらわれず、まずは、とりくみやすいところからでも大丈夫です。</a:t>
            </a:r>
            <a:endParaRPr lang="en-US" altLang="ja-JP" sz="105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endParaRPr lang="en-US" altLang="ja-JP" sz="700" dirty="0">
              <a:latin typeface="HG丸ｺﾞｼｯｸM-PRO" panose="020F0600000000000000" pitchFamily="50" charset="-128"/>
              <a:ea typeface="HG丸ｺﾞｼｯｸM-PRO" panose="020F0600000000000000" pitchFamily="50" charset="-128"/>
            </a:endParaRPr>
          </a:p>
          <a:p>
            <a:pPr marL="85718" indent="-85718">
              <a:lnSpc>
                <a:spcPts val="14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■避難行動要支援者の方が避難するために、事前に決めておかないといけない事柄を考えてみましょう。</a:t>
            </a:r>
          </a:p>
          <a:p>
            <a:pPr marL="265093" indent="-93656">
              <a:lnSpc>
                <a:spcPts val="1200"/>
              </a:lnSpc>
            </a:pPr>
            <a:r>
              <a:rPr lang="en-US" altLang="ja-JP" sz="1000" i="1" dirty="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63510" indent="-85718">
              <a:lnSpc>
                <a:spcPts val="1000"/>
              </a:lnSpc>
            </a:pPr>
            <a:r>
              <a:rPr lang="ja-JP" altLang="en-US"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○避難支援等実施者の</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・氏名又は名称</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・住所又は居所</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・連絡先</a:t>
            </a:r>
          </a:p>
          <a:p>
            <a:pPr marL="363510" indent="-85718">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en-US" sz="700" i="1" dirty="0">
              <a:latin typeface="HG丸ｺﾞｼｯｸM-PRO" panose="020F0600000000000000" pitchFamily="50" charset="-128"/>
              <a:ea typeface="HG丸ｺﾞｼｯｸM-PRO" panose="020F0600000000000000" pitchFamily="50" charset="-128"/>
            </a:endParaRP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○避難先</a:t>
            </a:r>
          </a:p>
          <a:p>
            <a:pPr marL="363510" indent="-85718">
              <a:lnSpc>
                <a:spcPts val="1000"/>
              </a:lnSpc>
            </a:pPr>
            <a:r>
              <a:rPr lang="ja-JP" altLang="en-US" sz="700" i="1" dirty="0">
                <a:latin typeface="HG丸ｺﾞｼｯｸM-PRO" panose="020F0600000000000000" pitchFamily="50" charset="-128"/>
                <a:ea typeface="HG丸ｺﾞｼｯｸM-PRO" panose="020F0600000000000000" pitchFamily="50" charset="-128"/>
              </a:rPr>
              <a:t>（＊指定福祉避難所</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指定一般避難所の福祉避難スペース</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親戚知人宅</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自宅（屋内安全確保の場合）などの名称等を</a:t>
            </a:r>
            <a:r>
              <a:rPr lang="ja-JP" altLang="en-US" sz="700" dirty="0">
                <a:latin typeface="HG丸ｺﾞｼｯｸM-PRO" panose="020F0600000000000000" pitchFamily="50" charset="-128"/>
                <a:ea typeface="HG丸ｺﾞｼｯｸM-PRO" panose="020F0600000000000000" pitchFamily="50" charset="-128"/>
              </a:rPr>
              <a:t>記載します。）</a:t>
            </a:r>
          </a:p>
          <a:p>
            <a:pPr marL="363510" indent="-85718">
              <a:lnSpc>
                <a:spcPts val="1200"/>
              </a:lnSpc>
            </a:pPr>
            <a:r>
              <a:rPr lang="ja-JP" altLang="en-US"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en-US" sz="700" i="1" dirty="0">
              <a:latin typeface="HG丸ｺﾞｼｯｸM-PRO" panose="020F0600000000000000" pitchFamily="50" charset="-128"/>
              <a:ea typeface="HG丸ｺﾞｼｯｸM-PRO" panose="020F0600000000000000" pitchFamily="50" charset="-128"/>
            </a:endParaRPr>
          </a:p>
          <a:p>
            <a:pPr marL="93656" indent="-93656">
              <a:lnSpc>
                <a:spcPts val="8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■避難のために事前に決めておかないといけない事柄を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a:latin typeface="HG丸ｺﾞｼｯｸM-PRO" panose="020F0600000000000000" pitchFamily="50" charset="-128"/>
                <a:ea typeface="HG丸ｺﾞｼｯｸM-PRO" panose="020F0600000000000000" pitchFamily="50" charset="-128"/>
              </a:rPr>
              <a:t>等で個別避難計画の様式にします。</a:t>
            </a:r>
          </a:p>
          <a:p>
            <a:pPr marL="93656" indent="-93656">
              <a:lnSpc>
                <a:spcPts val="8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■避難行動要支援者名簿に載っている人に個別避難計画の様式をお届けします。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郵便で送付することや、直接お届けすることなどが考えられます。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同意についても書面で行うことが、考えられます。</a:t>
            </a:r>
          </a:p>
          <a:p>
            <a:pPr marL="263505"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※一部の地区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又は避難行動要支援者名簿に載っている人の一部</a:t>
            </a:r>
            <a:r>
              <a:rPr lang="ja-JP" altLang="ja-JP" sz="700" i="1" dirty="0">
                <a:latin typeface="HG丸ｺﾞｼｯｸM-PRO" panose="020F0600000000000000" pitchFamily="50" charset="-128"/>
                <a:ea typeface="HG丸ｺﾞｼｯｸM-PRO" panose="020F0600000000000000" pitchFamily="50" charset="-128"/>
              </a:rPr>
              <a:t>ごとにまとめて送付することや、全部の地区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a:t>
            </a:r>
            <a:r>
              <a:rPr lang="ja-JP" altLang="ja-JP" sz="700" i="1" dirty="0">
                <a:latin typeface="HG丸ｺﾞｼｯｸM-PRO" panose="020F0600000000000000" pitchFamily="50" charset="-128"/>
                <a:ea typeface="HG丸ｺﾞｼｯｸM-PRO" panose="020F0600000000000000" pitchFamily="50" charset="-128"/>
              </a:rPr>
              <a:t>全員に一斉に送付することも考えられます。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800"/>
              </a:lnSpc>
            </a:pPr>
            <a:endParaRPr lang="en-US" altLang="ja-JP" sz="105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■避難先の施設まで歩くなど実際に移動を体験することや、避難先の施設の中で実際に過ごしてみて、その体験を基に、個別避難計画の様式に書き込んでいただき、返送していただきます。</a:t>
            </a:r>
          </a:p>
          <a:p>
            <a:pPr marL="93656" indent="-93656">
              <a:lnSpc>
                <a:spcPts val="7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■返送のあった個別避難計画について、誤記や記載漏れなどがないか確認します。</a:t>
            </a:r>
          </a:p>
          <a:p>
            <a:pPr marL="93656" indent="-93656">
              <a:lnSpc>
                <a:spcPts val="7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■記載漏れなどがある場合は、本人（家族）にお電話や訪問することにより、確認します。</a:t>
            </a:r>
          </a:p>
          <a:p>
            <a:pPr marL="93656" indent="-93656">
              <a:lnSpc>
                <a:spcPts val="8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en-US" sz="1000" dirty="0">
                <a:latin typeface="HG丸ｺﾞｼｯｸM-PRO" panose="020F0600000000000000" pitchFamily="50" charset="-128"/>
                <a:ea typeface="HG丸ｺﾞｼｯｸM-PRO" panose="020F0600000000000000" pitchFamily="50" charset="-128"/>
              </a:rPr>
              <a:t>■避難支援等の実施に必要なことが記載等されていることを確認して完成です。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返送がない人には、本人（家族）に、お電話や訪問することが考えられます。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返送がない人のうち、御自身や家族で作成することが難しい方には、市役所の職員、自主防災組織が支援して作成することが考えられます。</a:t>
            </a:r>
          </a:p>
          <a:p>
            <a:pPr marL="263505" indent="-85718">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避難支援等実施者を引き受けていただけない場合、情報伝達など役割を限定して引き受けていただくことも考えられます。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105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個別避難計画の作成後は、可能な範囲で、本人・家族・避難支援実施者等と一緒に、計画内容に沿った避難訓練を実施し、避難の実効性の確保や内容の改善に取り組むことも考えてみませんか。</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7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■避難行動要支援者の心身の状況等は変化します。計画の更新を念頭に置いておきましょう。</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F47B4901-6D57-AE3E-D510-AF2378F9F9F5}"/>
              </a:ext>
            </a:extLst>
          </p:cNvPr>
          <p:cNvSpPr/>
          <p:nvPr/>
        </p:nvSpPr>
        <p:spPr>
          <a:xfrm>
            <a:off x="619620" y="554031"/>
            <a:ext cx="6320435"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3" name="直線コネクタ 12">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８</a:t>
            </a:r>
          </a:p>
        </p:txBody>
      </p:sp>
      <p:sp>
        <p:nvSpPr>
          <p:cNvPr id="20" name="大かっこ 19">
            <a:extLst>
              <a:ext uri="{FF2B5EF4-FFF2-40B4-BE49-F238E27FC236}">
                <a16:creationId xmlns:a16="http://schemas.microsoft.com/office/drawing/2014/main" id="{431FDAFE-A0CA-D02A-145B-D31BEE7075D0}"/>
              </a:ext>
            </a:extLst>
          </p:cNvPr>
          <p:cNvSpPr/>
          <p:nvPr/>
        </p:nvSpPr>
        <p:spPr>
          <a:xfrm>
            <a:off x="668456" y="1535769"/>
            <a:ext cx="6242967" cy="2113951"/>
          </a:xfrm>
          <a:prstGeom prst="bracketPair">
            <a:avLst>
              <a:gd name="adj" fmla="val 536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大かっこ 20">
            <a:extLst>
              <a:ext uri="{FF2B5EF4-FFF2-40B4-BE49-F238E27FC236}">
                <a16:creationId xmlns:a16="http://schemas.microsoft.com/office/drawing/2014/main" id="{431FDAFE-A0CA-D02A-145B-D31BEE7075D0}"/>
              </a:ext>
            </a:extLst>
          </p:cNvPr>
          <p:cNvSpPr/>
          <p:nvPr/>
        </p:nvSpPr>
        <p:spPr>
          <a:xfrm>
            <a:off x="668456" y="8677834"/>
            <a:ext cx="6242967" cy="968189"/>
          </a:xfrm>
          <a:prstGeom prst="bracketPair">
            <a:avLst>
              <a:gd name="adj" fmla="val 1195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2284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670396-4F30-DE43-B82D-1742C3EF4353}"/>
              </a:ext>
            </a:extLst>
          </p:cNvPr>
          <p:cNvSpPr txBox="1"/>
          <p:nvPr/>
        </p:nvSpPr>
        <p:spPr>
          <a:xfrm>
            <a:off x="689137" y="3825864"/>
            <a:ext cx="6206691" cy="646331"/>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避難行動要支援者名簿に記載等されている方は、</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全員、等しく優先度が高いと整理すること</a:t>
            </a:r>
            <a:r>
              <a:rPr lang="ja-JP" altLang="en-US" sz="1200" dirty="0">
                <a:latin typeface="HG丸ｺﾞｼｯｸM-PRO" panose="020F0600000000000000" pitchFamily="50" charset="-128"/>
                <a:ea typeface="HG丸ｺﾞｼｯｸM-PRO" panose="020F0600000000000000" pitchFamily="50" charset="-128"/>
              </a:rPr>
              <a:t>や、</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ノウハウを蓄積するために、試行的な取組をすること</a:t>
            </a:r>
            <a:r>
              <a:rPr lang="ja-JP" altLang="en-US" sz="1200" dirty="0">
                <a:latin typeface="HG丸ｺﾞｼｯｸM-PRO" panose="020F0600000000000000" pitchFamily="50" charset="-128"/>
                <a:ea typeface="HG丸ｺﾞｼｯｸM-PRO" panose="020F0600000000000000" pitchFamily="50" charset="-128"/>
              </a:rPr>
              <a:t>は、問題ありません。まずは、作成への一歩を踏み出してみましょう。</a:t>
            </a:r>
          </a:p>
        </p:txBody>
      </p:sp>
      <p:sp>
        <p:nvSpPr>
          <p:cNvPr id="3" name="テキスト ボックス 2">
            <a:extLst>
              <a:ext uri="{FF2B5EF4-FFF2-40B4-BE49-F238E27FC236}">
                <a16:creationId xmlns:a16="http://schemas.microsoft.com/office/drawing/2014/main" id="{1EBD5BB5-061A-C5A0-F9B1-D5B346037046}"/>
              </a:ext>
            </a:extLst>
          </p:cNvPr>
          <p:cNvSpPr txBox="1"/>
          <p:nvPr/>
        </p:nvSpPr>
        <p:spPr>
          <a:xfrm>
            <a:off x="598517" y="337891"/>
            <a:ext cx="6430370" cy="923330"/>
          </a:xfrm>
          <a:prstGeom prst="rect">
            <a:avLst/>
          </a:prstGeom>
          <a:noFill/>
        </p:spPr>
        <p:txBody>
          <a:bodyPr wrap="square" rtlCol="0">
            <a:spAutoFit/>
          </a:bodyPr>
          <a:lstStyle/>
          <a:p>
            <a:pPr algn="ctr"/>
            <a:r>
              <a:rPr lang="ja-JP" altLang="en-US" b="1" dirty="0">
                <a:latin typeface="HG丸ｺﾞｼｯｸM-PRO" panose="020F0600000000000000" pitchFamily="50" charset="-128"/>
                <a:ea typeface="HG丸ｺﾞｼｯｸM-PRO" panose="020F0600000000000000" pitchFamily="50" charset="-128"/>
              </a:rPr>
              <a:t>市町村や関係団体等のみなさまが</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個別避難計画の作成により取り組みやすくなるために</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 先行して取り組む自治体や関係者の経験を踏まえ ～</a:t>
            </a:r>
            <a:endParaRPr lang="ja-JP" altLang="ja-JP" sz="1600"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F6552E02-2802-258D-8BAE-022160E7E2B2}"/>
              </a:ext>
            </a:extLst>
          </p:cNvPr>
          <p:cNvSpPr/>
          <p:nvPr/>
        </p:nvSpPr>
        <p:spPr>
          <a:xfrm>
            <a:off x="674642" y="1261221"/>
            <a:ext cx="6206692" cy="8942869"/>
          </a:xfrm>
          <a:prstGeom prst="rect">
            <a:avLst/>
          </a:prstGeom>
          <a:noFill/>
          <a:ln w="53975">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5FE63AF9-C5FA-E3B7-7812-675A6E9AF52A}"/>
              </a:ext>
            </a:extLst>
          </p:cNvPr>
          <p:cNvSpPr txBox="1"/>
          <p:nvPr/>
        </p:nvSpPr>
        <p:spPr>
          <a:xfrm>
            <a:off x="689138" y="1361980"/>
            <a:ext cx="6027606" cy="276999"/>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できることから</a:t>
            </a:r>
            <a:r>
              <a:rPr lang="ja-JP" altLang="en-US" sz="1200" dirty="0">
                <a:latin typeface="HG丸ｺﾞｼｯｸM-PRO" panose="020F0600000000000000" pitchFamily="50" charset="-128"/>
                <a:ea typeface="HG丸ｺﾞｼｯｸM-PRO" panose="020F0600000000000000" pitchFamily="50" charset="-128"/>
              </a:rPr>
              <a:t>、できる方法で、まず、行動してみましょう。</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731B5A94-1912-6261-DFFB-08EB40924531}"/>
              </a:ext>
            </a:extLst>
          </p:cNvPr>
          <p:cNvSpPr txBox="1"/>
          <p:nvPr/>
        </p:nvSpPr>
        <p:spPr>
          <a:xfrm>
            <a:off x="689138" y="1793285"/>
            <a:ext cx="6177698" cy="461665"/>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個別避難計画の作成に取り組む庁内・庁外の連携体制や様式等、そして、作成した一つ一つの計画の内容は、</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最初から</a:t>
            </a:r>
            <a:r>
              <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rPr>
              <a:t>100</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点満点である必要はありません。</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F0F825D9-2F40-4C53-ECAF-241FB90AFBA1}"/>
              </a:ext>
            </a:extLst>
          </p:cNvPr>
          <p:cNvSpPr txBox="1"/>
          <p:nvPr/>
        </p:nvSpPr>
        <p:spPr>
          <a:xfrm>
            <a:off x="689138" y="2409256"/>
            <a:ext cx="6192196" cy="646331"/>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うまくいったことや、うまくいかなかったことなどの経験や地域の実情などを踏まえて、少しずつ体制や様式等の改善、そして、記載内容の充実へと、</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だんだんと良いものにしていきましょう。</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3017E76C-B909-B6B8-4854-1337095F9062}"/>
              </a:ext>
            </a:extLst>
          </p:cNvPr>
          <p:cNvSpPr txBox="1"/>
          <p:nvPr/>
        </p:nvSpPr>
        <p:spPr>
          <a:xfrm>
            <a:off x="689137" y="3209893"/>
            <a:ext cx="6192196" cy="461665"/>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優先度は、できるだけ早期に作成するための手段</a:t>
            </a:r>
            <a:r>
              <a:rPr lang="ja-JP" altLang="en-US" sz="1200" dirty="0">
                <a:latin typeface="HG丸ｺﾞｼｯｸM-PRO" panose="020F0600000000000000" pitchFamily="50" charset="-128"/>
                <a:ea typeface="HG丸ｺﾞｼｯｸM-PRO" panose="020F0600000000000000" pitchFamily="50" charset="-128"/>
              </a:rPr>
              <a:t>であり、優先度を考えること自体が目的ではないので、あまりとらわれないようにしましょう。</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338D6BF5-F43D-87E1-9144-8887C44AB59C}"/>
              </a:ext>
            </a:extLst>
          </p:cNvPr>
          <p:cNvSpPr txBox="1"/>
          <p:nvPr/>
        </p:nvSpPr>
        <p:spPr>
          <a:xfrm>
            <a:off x="689137" y="6227775"/>
            <a:ext cx="6192195" cy="461665"/>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個別避難計画を</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一つ作成できれば、その経験を元に、反復や応用、発展が可能</a:t>
            </a:r>
            <a:r>
              <a:rPr lang="ja-JP" altLang="en-US" sz="1200" dirty="0">
                <a:latin typeface="HG丸ｺﾞｼｯｸM-PRO" panose="020F0600000000000000" pitchFamily="50" charset="-128"/>
                <a:ea typeface="HG丸ｺﾞｼｯｸM-PRO" panose="020F0600000000000000" pitchFamily="50" charset="-128"/>
              </a:rPr>
              <a:t>です。徐々によいものにしていきましょう。</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9DD21304-ECEB-3A8D-1EEB-95E165BC02F7}"/>
              </a:ext>
            </a:extLst>
          </p:cNvPr>
          <p:cNvSpPr txBox="1"/>
          <p:nvPr/>
        </p:nvSpPr>
        <p:spPr>
          <a:xfrm>
            <a:off x="689137" y="5611804"/>
            <a:ext cx="6192196" cy="461665"/>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現時点で解決できない課題は、一旦、対応を保留し、まずは今できる方法で作成を進めていきましょう。</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FFC499EC-673D-F5BA-489E-1BEB9CF27ECE}"/>
              </a:ext>
            </a:extLst>
          </p:cNvPr>
          <p:cNvSpPr txBox="1"/>
          <p:nvPr/>
        </p:nvSpPr>
        <p:spPr>
          <a:xfrm>
            <a:off x="689137" y="8999018"/>
            <a:ext cx="6206691" cy="276999"/>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個別避難計画は</a:t>
            </a:r>
            <a:r>
              <a:rPr lang="ja-JP" altLang="en-US" sz="1200" dirty="0">
                <a:latin typeface="ＭＳ Ｐゴシック" panose="020B0600070205080204" pitchFamily="50" charset="-128"/>
                <a:ea typeface="ＭＳ Ｐゴシック" panose="020B0600070205080204" pitchFamily="50" charset="-128"/>
              </a:rPr>
              <a:t>、</a:t>
            </a:r>
            <a:r>
              <a:rPr lang="ja-JP" altLang="en-US" sz="1200" dirty="0">
                <a:latin typeface="HG丸ｺﾞｼｯｸM-PRO" panose="020F0600000000000000" pitchFamily="50" charset="-128"/>
                <a:ea typeface="HG丸ｺﾞｼｯｸM-PRO" panose="020F0600000000000000" pitchFamily="50" charset="-128"/>
              </a:rPr>
              <a:t>関係者が</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みんなでスクラムを組む気持ち</a:t>
            </a:r>
            <a:r>
              <a:rPr lang="ja-JP" altLang="en-US" sz="1200" dirty="0">
                <a:latin typeface="HG丸ｺﾞｼｯｸM-PRO" panose="020F0600000000000000" pitchFamily="50" charset="-128"/>
                <a:ea typeface="HG丸ｺﾞｼｯｸM-PRO" panose="020F0600000000000000" pitchFamily="50" charset="-128"/>
              </a:rPr>
              <a:t>で取り組みましょう</a:t>
            </a:r>
            <a:r>
              <a:rPr lang="ja-JP" altLang="en-US" sz="1200" dirty="0">
                <a:latin typeface="ＭＳ Ｐゴシック" panose="020B0600070205080204" pitchFamily="50" charset="-128"/>
                <a:ea typeface="ＭＳ Ｐゴシック" panose="020B0600070205080204" pitchFamily="50" charset="-128"/>
              </a:rPr>
              <a:t>。</a:t>
            </a:r>
            <a:endParaRPr lang="en-US" altLang="ja-JP" sz="1200"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2D9874D2-BBE0-4C4B-F151-955E9610853D}"/>
              </a:ext>
            </a:extLst>
          </p:cNvPr>
          <p:cNvSpPr txBox="1"/>
          <p:nvPr/>
        </p:nvSpPr>
        <p:spPr>
          <a:xfrm>
            <a:off x="689138" y="9430327"/>
            <a:ext cx="5154371" cy="646331"/>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困ったことがあったら、ともに個別避難計画に取り組む全国の</a:t>
            </a:r>
            <a:endParaRPr lang="en-US" altLang="ja-JP" sz="1200" dirty="0">
              <a:latin typeface="HG丸ｺﾞｼｯｸM-PRO" panose="020F0600000000000000" pitchFamily="50" charset="-128"/>
              <a:ea typeface="HG丸ｺﾞｼｯｸM-PRO" panose="020F0600000000000000" pitchFamily="50" charset="-128"/>
            </a:endParaRPr>
          </a:p>
          <a:p>
            <a:pPr marL="169200" indent="-177800"/>
            <a:r>
              <a:rPr lang="ja-JP" altLang="en-US" sz="1200" dirty="0">
                <a:latin typeface="HG丸ｺﾞｼｯｸM-PRO" panose="020F0600000000000000" pitchFamily="50" charset="-128"/>
                <a:ea typeface="HG丸ｺﾞｼｯｸM-PRO" panose="020F0600000000000000" pitchFamily="50" charset="-128"/>
              </a:rPr>
              <a:t>　市町村、都道府県、内閣府などに、</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相談してみてください。</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a:p>
            <a:pPr marL="169200" indent="-177800"/>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　みんなで一緒に考えていきましょう。</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5298CCED-D3E5-A92F-5FA3-96A55F6BF397}"/>
              </a:ext>
            </a:extLst>
          </p:cNvPr>
          <p:cNvSpPr txBox="1"/>
          <p:nvPr/>
        </p:nvSpPr>
        <p:spPr>
          <a:xfrm>
            <a:off x="689137" y="4626501"/>
            <a:ext cx="6192196" cy="830997"/>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避難支援等実施者</a:t>
            </a:r>
            <a:r>
              <a:rPr lang="ja-JP" altLang="en-US" sz="1200" dirty="0">
                <a:latin typeface="HG丸ｺﾞｼｯｸM-PRO" panose="020F0600000000000000" pitchFamily="50" charset="-128"/>
                <a:ea typeface="HG丸ｺﾞｼｯｸM-PRO" panose="020F0600000000000000" pitchFamily="50" charset="-128"/>
              </a:rPr>
              <a:t>は、その負担を考慮して、複数で役割を分担することもよいことでしょう。また、今は記載等できなくても、今後の調整の中で、</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段階的に記載等していくこと</a:t>
            </a:r>
            <a:r>
              <a:rPr lang="ja-JP" altLang="en-US" sz="1200" dirty="0">
                <a:latin typeface="HG丸ｺﾞｼｯｸM-PRO" panose="020F0600000000000000" pitchFamily="50" charset="-128"/>
                <a:ea typeface="HG丸ｺﾞｼｯｸM-PRO" panose="020F0600000000000000" pitchFamily="50" charset="-128"/>
              </a:rPr>
              <a:t>も考えられること、そして</a:t>
            </a:r>
            <a:r>
              <a:rPr lang="ja-JP" altLang="en-US" sz="1200" dirty="0">
                <a:latin typeface="ＭＳ Ｐゴシック" panose="020B0600070205080204" pitchFamily="50" charset="-128"/>
                <a:ea typeface="ＭＳ Ｐゴシック" panose="020B0600070205080204" pitchFamily="50" charset="-128"/>
              </a:rPr>
              <a:t>、</a:t>
            </a:r>
            <a:r>
              <a:rPr lang="ja-JP" altLang="en-US" sz="1200" dirty="0">
                <a:latin typeface="HG丸ｺﾞｼｯｸM-PRO" panose="020F0600000000000000" pitchFamily="50" charset="-128"/>
                <a:ea typeface="HG丸ｺﾞｼｯｸM-PRO" panose="020F0600000000000000" pitchFamily="50" charset="-128"/>
              </a:rPr>
              <a:t>個人でなく</a:t>
            </a:r>
            <a:r>
              <a:rPr lang="ja-JP" altLang="en-US" sz="1200" dirty="0">
                <a:latin typeface="ＭＳ Ｐゴシック" panose="020B0600070205080204" pitchFamily="50" charset="-128"/>
                <a:ea typeface="ＭＳ Ｐゴシック" panose="020B0600070205080204" pitchFamily="50" charset="-128"/>
              </a:rPr>
              <a:t>、</a:t>
            </a:r>
            <a:r>
              <a:rPr lang="ja-JP" altLang="en-US" sz="1200" dirty="0">
                <a:latin typeface="HG丸ｺﾞｼｯｸM-PRO" panose="020F0600000000000000" pitchFamily="50" charset="-128"/>
                <a:ea typeface="HG丸ｺﾞｼｯｸM-PRO" panose="020F0600000000000000" pitchFamily="50" charset="-128"/>
              </a:rPr>
              <a:t>福祉事業所やボランティア団体</a:t>
            </a:r>
            <a:r>
              <a:rPr lang="ja-JP" altLang="en-US" sz="1200" dirty="0">
                <a:latin typeface="ＭＳ Ｐゴシック" panose="020B0600070205080204" pitchFamily="50" charset="-128"/>
                <a:ea typeface="ＭＳ Ｐゴシック" panose="020B0600070205080204" pitchFamily="50" charset="-128"/>
              </a:rPr>
              <a:t>、</a:t>
            </a:r>
            <a:r>
              <a:rPr lang="ja-JP" altLang="en-US" sz="1200" dirty="0">
                <a:latin typeface="HG丸ｺﾞｼｯｸM-PRO" panose="020F0600000000000000" pitchFamily="50" charset="-128"/>
                <a:ea typeface="HG丸ｺﾞｼｯｸM-PRO" panose="020F0600000000000000" pitchFamily="50" charset="-128"/>
              </a:rPr>
              <a:t>自主防災組織や自治会などの</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組織や団体も考えられること</a:t>
            </a:r>
            <a:r>
              <a:rPr lang="ja-JP" altLang="en-US" sz="1200" dirty="0">
                <a:latin typeface="HG丸ｺﾞｼｯｸM-PRO" panose="020F0600000000000000" pitchFamily="50" charset="-128"/>
                <a:ea typeface="HG丸ｺﾞｼｯｸM-PRO" panose="020F0600000000000000" pitchFamily="50" charset="-128"/>
              </a:rPr>
              <a:t>を思い出してみましょう。</a:t>
            </a:r>
          </a:p>
        </p:txBody>
      </p:sp>
      <p:sp>
        <p:nvSpPr>
          <p:cNvPr id="14" name="楕円 13">
            <a:extLst>
              <a:ext uri="{FF2B5EF4-FFF2-40B4-BE49-F238E27FC236}">
                <a16:creationId xmlns:a16="http://schemas.microsoft.com/office/drawing/2014/main" id="{1C0535F7-7E57-0695-75C3-D7DBC891B8D6}"/>
              </a:ext>
            </a:extLst>
          </p:cNvPr>
          <p:cNvSpPr/>
          <p:nvPr/>
        </p:nvSpPr>
        <p:spPr>
          <a:xfrm>
            <a:off x="5790737" y="9302281"/>
            <a:ext cx="859775" cy="859775"/>
          </a:xfrm>
          <a:prstGeom prst="ellipse">
            <a:avLst/>
          </a:prstGeom>
          <a:solidFill>
            <a:srgbClr val="FFE38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2ABD0678-7188-00DA-0E51-CF96918F56C1}"/>
              </a:ext>
            </a:extLst>
          </p:cNvPr>
          <p:cNvGrpSpPr/>
          <p:nvPr/>
        </p:nvGrpSpPr>
        <p:grpSpPr>
          <a:xfrm>
            <a:off x="5800522" y="9306367"/>
            <a:ext cx="825952" cy="825952"/>
            <a:chOff x="5411709" y="8666929"/>
            <a:chExt cx="825952" cy="825952"/>
          </a:xfrm>
        </p:grpSpPr>
        <p:sp>
          <p:nvSpPr>
            <p:cNvPr id="16" name="フリーフォーム 28">
              <a:extLst>
                <a:ext uri="{FF2B5EF4-FFF2-40B4-BE49-F238E27FC236}">
                  <a16:creationId xmlns:a16="http://schemas.microsoft.com/office/drawing/2014/main" id="{E673850D-0D96-98E6-1E00-450648B63579}"/>
                </a:ext>
              </a:extLst>
            </p:cNvPr>
            <p:cNvSpPr/>
            <p:nvPr/>
          </p:nvSpPr>
          <p:spPr>
            <a:xfrm>
              <a:off x="5660231" y="8877300"/>
              <a:ext cx="150019" cy="154781"/>
            </a:xfrm>
            <a:custGeom>
              <a:avLst/>
              <a:gdLst>
                <a:gd name="connsiteX0" fmla="*/ 147638 w 150019"/>
                <a:gd name="connsiteY0" fmla="*/ 152400 h 154781"/>
                <a:gd name="connsiteX1" fmla="*/ 150019 w 150019"/>
                <a:gd name="connsiteY1" fmla="*/ 102394 h 154781"/>
                <a:gd name="connsiteX2" fmla="*/ 147638 w 150019"/>
                <a:gd name="connsiteY2" fmla="*/ 80963 h 154781"/>
                <a:gd name="connsiteX3" fmla="*/ 138113 w 150019"/>
                <a:gd name="connsiteY3" fmla="*/ 59531 h 154781"/>
                <a:gd name="connsiteX4" fmla="*/ 119063 w 150019"/>
                <a:gd name="connsiteY4" fmla="*/ 33338 h 154781"/>
                <a:gd name="connsiteX5" fmla="*/ 100013 w 150019"/>
                <a:gd name="connsiteY5" fmla="*/ 16669 h 154781"/>
                <a:gd name="connsiteX6" fmla="*/ 78582 w 150019"/>
                <a:gd name="connsiteY6" fmla="*/ 7144 h 154781"/>
                <a:gd name="connsiteX7" fmla="*/ 42863 w 150019"/>
                <a:gd name="connsiteY7" fmla="*/ 0 h 154781"/>
                <a:gd name="connsiteX8" fmla="*/ 4763 w 150019"/>
                <a:gd name="connsiteY8" fmla="*/ 4763 h 154781"/>
                <a:gd name="connsiteX9" fmla="*/ 0 w 150019"/>
                <a:gd name="connsiteY9" fmla="*/ 23813 h 154781"/>
                <a:gd name="connsiteX10" fmla="*/ 4763 w 150019"/>
                <a:gd name="connsiteY10" fmla="*/ 59531 h 154781"/>
                <a:gd name="connsiteX11" fmla="*/ 9525 w 150019"/>
                <a:gd name="connsiteY11" fmla="*/ 85725 h 154781"/>
                <a:gd name="connsiteX12" fmla="*/ 19050 w 150019"/>
                <a:gd name="connsiteY12" fmla="*/ 102394 h 154781"/>
                <a:gd name="connsiteX13" fmla="*/ 33338 w 150019"/>
                <a:gd name="connsiteY13" fmla="*/ 121444 h 154781"/>
                <a:gd name="connsiteX14" fmla="*/ 47625 w 150019"/>
                <a:gd name="connsiteY14" fmla="*/ 135731 h 154781"/>
                <a:gd name="connsiteX15" fmla="*/ 66675 w 150019"/>
                <a:gd name="connsiteY15" fmla="*/ 147638 h 154781"/>
                <a:gd name="connsiteX16" fmla="*/ 85725 w 150019"/>
                <a:gd name="connsiteY16" fmla="*/ 154781 h 154781"/>
                <a:gd name="connsiteX17" fmla="*/ 147638 w 150019"/>
                <a:gd name="connsiteY17" fmla="*/ 15240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019" h="154781">
                  <a:moveTo>
                    <a:pt x="147638" y="152400"/>
                  </a:moveTo>
                  <a:lnTo>
                    <a:pt x="150019" y="102394"/>
                  </a:lnTo>
                  <a:lnTo>
                    <a:pt x="147638" y="80963"/>
                  </a:lnTo>
                  <a:lnTo>
                    <a:pt x="138113" y="59531"/>
                  </a:lnTo>
                  <a:lnTo>
                    <a:pt x="119063" y="33338"/>
                  </a:lnTo>
                  <a:lnTo>
                    <a:pt x="100013" y="16669"/>
                  </a:lnTo>
                  <a:lnTo>
                    <a:pt x="78582" y="7144"/>
                  </a:lnTo>
                  <a:lnTo>
                    <a:pt x="42863" y="0"/>
                  </a:lnTo>
                  <a:lnTo>
                    <a:pt x="4763" y="4763"/>
                  </a:lnTo>
                  <a:lnTo>
                    <a:pt x="0" y="23813"/>
                  </a:lnTo>
                  <a:lnTo>
                    <a:pt x="4763" y="59531"/>
                  </a:lnTo>
                  <a:lnTo>
                    <a:pt x="9525" y="85725"/>
                  </a:lnTo>
                  <a:lnTo>
                    <a:pt x="19050" y="102394"/>
                  </a:lnTo>
                  <a:lnTo>
                    <a:pt x="33338" y="121444"/>
                  </a:lnTo>
                  <a:lnTo>
                    <a:pt x="47625" y="135731"/>
                  </a:lnTo>
                  <a:lnTo>
                    <a:pt x="66675" y="147638"/>
                  </a:lnTo>
                  <a:lnTo>
                    <a:pt x="85725" y="154781"/>
                  </a:lnTo>
                  <a:lnTo>
                    <a:pt x="147638" y="15240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3">
              <a:extLst>
                <a:ext uri="{FF2B5EF4-FFF2-40B4-BE49-F238E27FC236}">
                  <a16:creationId xmlns:a16="http://schemas.microsoft.com/office/drawing/2014/main" id="{B93B78FE-29E1-9824-6D83-0FA919BC1445}"/>
                </a:ext>
              </a:extLst>
            </p:cNvPr>
            <p:cNvSpPr/>
            <p:nvPr/>
          </p:nvSpPr>
          <p:spPr>
            <a:xfrm>
              <a:off x="5884649" y="8798152"/>
              <a:ext cx="199124" cy="191265"/>
            </a:xfrm>
            <a:custGeom>
              <a:avLst/>
              <a:gdLst>
                <a:gd name="connsiteX0" fmla="*/ 0 w 199124"/>
                <a:gd name="connsiteY0" fmla="*/ 183404 h 191265"/>
                <a:gd name="connsiteX1" fmla="*/ 13100 w 199124"/>
                <a:gd name="connsiteY1" fmla="*/ 94322 h 191265"/>
                <a:gd name="connsiteX2" fmla="*/ 39301 w 199124"/>
                <a:gd name="connsiteY2" fmla="*/ 41921 h 191265"/>
                <a:gd name="connsiteX3" fmla="*/ 78601 w 199124"/>
                <a:gd name="connsiteY3" fmla="*/ 23581 h 191265"/>
                <a:gd name="connsiteX4" fmla="*/ 136243 w 199124"/>
                <a:gd name="connsiteY4" fmla="*/ 5241 h 191265"/>
                <a:gd name="connsiteX5" fmla="*/ 170303 w 199124"/>
                <a:gd name="connsiteY5" fmla="*/ 0 h 191265"/>
                <a:gd name="connsiteX6" fmla="*/ 199124 w 199124"/>
                <a:gd name="connsiteY6" fmla="*/ 0 h 191265"/>
                <a:gd name="connsiteX7" fmla="*/ 191264 w 199124"/>
                <a:gd name="connsiteY7" fmla="*/ 49782 h 191265"/>
                <a:gd name="connsiteX8" fmla="*/ 178164 w 199124"/>
                <a:gd name="connsiteY8" fmla="*/ 107423 h 191265"/>
                <a:gd name="connsiteX9" fmla="*/ 170303 w 199124"/>
                <a:gd name="connsiteY9" fmla="*/ 138863 h 191265"/>
                <a:gd name="connsiteX10" fmla="*/ 149343 w 199124"/>
                <a:gd name="connsiteY10" fmla="*/ 157204 h 191265"/>
                <a:gd name="connsiteX11" fmla="*/ 120522 w 199124"/>
                <a:gd name="connsiteY11" fmla="*/ 175544 h 191265"/>
                <a:gd name="connsiteX12" fmla="*/ 91702 w 199124"/>
                <a:gd name="connsiteY12" fmla="*/ 186025 h 191265"/>
                <a:gd name="connsiteX13" fmla="*/ 52401 w 199124"/>
                <a:gd name="connsiteY13" fmla="*/ 191265 h 191265"/>
                <a:gd name="connsiteX14" fmla="*/ 0 w 199124"/>
                <a:gd name="connsiteY14" fmla="*/ 183404 h 191265"/>
                <a:gd name="connsiteX0" fmla="*/ 0 w 199124"/>
                <a:gd name="connsiteY0" fmla="*/ 183404 h 191265"/>
                <a:gd name="connsiteX1" fmla="*/ 13100 w 199124"/>
                <a:gd name="connsiteY1" fmla="*/ 94322 h 191265"/>
                <a:gd name="connsiteX2" fmla="*/ 39301 w 199124"/>
                <a:gd name="connsiteY2" fmla="*/ 41921 h 191265"/>
                <a:gd name="connsiteX3" fmla="*/ 78601 w 199124"/>
                <a:gd name="connsiteY3" fmla="*/ 23581 h 191265"/>
                <a:gd name="connsiteX4" fmla="*/ 102182 w 199124"/>
                <a:gd name="connsiteY4" fmla="*/ 7861 h 191265"/>
                <a:gd name="connsiteX5" fmla="*/ 136243 w 199124"/>
                <a:gd name="connsiteY5" fmla="*/ 5241 h 191265"/>
                <a:gd name="connsiteX6" fmla="*/ 170303 w 199124"/>
                <a:gd name="connsiteY6" fmla="*/ 0 h 191265"/>
                <a:gd name="connsiteX7" fmla="*/ 199124 w 199124"/>
                <a:gd name="connsiteY7" fmla="*/ 0 h 191265"/>
                <a:gd name="connsiteX8" fmla="*/ 191264 w 199124"/>
                <a:gd name="connsiteY8" fmla="*/ 49782 h 191265"/>
                <a:gd name="connsiteX9" fmla="*/ 178164 w 199124"/>
                <a:gd name="connsiteY9" fmla="*/ 107423 h 191265"/>
                <a:gd name="connsiteX10" fmla="*/ 170303 w 199124"/>
                <a:gd name="connsiteY10" fmla="*/ 138863 h 191265"/>
                <a:gd name="connsiteX11" fmla="*/ 149343 w 199124"/>
                <a:gd name="connsiteY11" fmla="*/ 157204 h 191265"/>
                <a:gd name="connsiteX12" fmla="*/ 120522 w 199124"/>
                <a:gd name="connsiteY12" fmla="*/ 175544 h 191265"/>
                <a:gd name="connsiteX13" fmla="*/ 91702 w 199124"/>
                <a:gd name="connsiteY13" fmla="*/ 186025 h 191265"/>
                <a:gd name="connsiteX14" fmla="*/ 52401 w 199124"/>
                <a:gd name="connsiteY14" fmla="*/ 191265 h 191265"/>
                <a:gd name="connsiteX15" fmla="*/ 0 w 199124"/>
                <a:gd name="connsiteY15" fmla="*/ 183404 h 191265"/>
                <a:gd name="connsiteX0" fmla="*/ 0 w 199124"/>
                <a:gd name="connsiteY0" fmla="*/ 183404 h 191265"/>
                <a:gd name="connsiteX1" fmla="*/ 2620 w 199124"/>
                <a:gd name="connsiteY1" fmla="*/ 138863 h 191265"/>
                <a:gd name="connsiteX2" fmla="*/ 13100 w 199124"/>
                <a:gd name="connsiteY2" fmla="*/ 94322 h 191265"/>
                <a:gd name="connsiteX3" fmla="*/ 39301 w 199124"/>
                <a:gd name="connsiteY3" fmla="*/ 41921 h 191265"/>
                <a:gd name="connsiteX4" fmla="*/ 78601 w 199124"/>
                <a:gd name="connsiteY4" fmla="*/ 23581 h 191265"/>
                <a:gd name="connsiteX5" fmla="*/ 102182 w 199124"/>
                <a:gd name="connsiteY5" fmla="*/ 7861 h 191265"/>
                <a:gd name="connsiteX6" fmla="*/ 136243 w 199124"/>
                <a:gd name="connsiteY6" fmla="*/ 5241 h 191265"/>
                <a:gd name="connsiteX7" fmla="*/ 170303 w 199124"/>
                <a:gd name="connsiteY7" fmla="*/ 0 h 191265"/>
                <a:gd name="connsiteX8" fmla="*/ 199124 w 199124"/>
                <a:gd name="connsiteY8" fmla="*/ 0 h 191265"/>
                <a:gd name="connsiteX9" fmla="*/ 191264 w 199124"/>
                <a:gd name="connsiteY9" fmla="*/ 49782 h 191265"/>
                <a:gd name="connsiteX10" fmla="*/ 178164 w 199124"/>
                <a:gd name="connsiteY10" fmla="*/ 107423 h 191265"/>
                <a:gd name="connsiteX11" fmla="*/ 170303 w 199124"/>
                <a:gd name="connsiteY11" fmla="*/ 138863 h 191265"/>
                <a:gd name="connsiteX12" fmla="*/ 149343 w 199124"/>
                <a:gd name="connsiteY12" fmla="*/ 157204 h 191265"/>
                <a:gd name="connsiteX13" fmla="*/ 120522 w 199124"/>
                <a:gd name="connsiteY13" fmla="*/ 175544 h 191265"/>
                <a:gd name="connsiteX14" fmla="*/ 91702 w 199124"/>
                <a:gd name="connsiteY14" fmla="*/ 186025 h 191265"/>
                <a:gd name="connsiteX15" fmla="*/ 52401 w 199124"/>
                <a:gd name="connsiteY15" fmla="*/ 191265 h 191265"/>
                <a:gd name="connsiteX16" fmla="*/ 0 w 199124"/>
                <a:gd name="connsiteY16" fmla="*/ 183404 h 191265"/>
                <a:gd name="connsiteX0" fmla="*/ 0 w 199124"/>
                <a:gd name="connsiteY0" fmla="*/ 183404 h 191265"/>
                <a:gd name="connsiteX1" fmla="*/ 2620 w 199124"/>
                <a:gd name="connsiteY1" fmla="*/ 138863 h 191265"/>
                <a:gd name="connsiteX2" fmla="*/ 13100 w 199124"/>
                <a:gd name="connsiteY2" fmla="*/ 94322 h 191265"/>
                <a:gd name="connsiteX3" fmla="*/ 20960 w 199124"/>
                <a:gd name="connsiteY3" fmla="*/ 65502 h 191265"/>
                <a:gd name="connsiteX4" fmla="*/ 39301 w 199124"/>
                <a:gd name="connsiteY4" fmla="*/ 41921 h 191265"/>
                <a:gd name="connsiteX5" fmla="*/ 78601 w 199124"/>
                <a:gd name="connsiteY5" fmla="*/ 23581 h 191265"/>
                <a:gd name="connsiteX6" fmla="*/ 102182 w 199124"/>
                <a:gd name="connsiteY6" fmla="*/ 7861 h 191265"/>
                <a:gd name="connsiteX7" fmla="*/ 136243 w 199124"/>
                <a:gd name="connsiteY7" fmla="*/ 5241 h 191265"/>
                <a:gd name="connsiteX8" fmla="*/ 170303 w 199124"/>
                <a:gd name="connsiteY8" fmla="*/ 0 h 191265"/>
                <a:gd name="connsiteX9" fmla="*/ 199124 w 199124"/>
                <a:gd name="connsiteY9" fmla="*/ 0 h 191265"/>
                <a:gd name="connsiteX10" fmla="*/ 191264 w 199124"/>
                <a:gd name="connsiteY10" fmla="*/ 49782 h 191265"/>
                <a:gd name="connsiteX11" fmla="*/ 178164 w 199124"/>
                <a:gd name="connsiteY11" fmla="*/ 107423 h 191265"/>
                <a:gd name="connsiteX12" fmla="*/ 170303 w 199124"/>
                <a:gd name="connsiteY12" fmla="*/ 138863 h 191265"/>
                <a:gd name="connsiteX13" fmla="*/ 149343 w 199124"/>
                <a:gd name="connsiteY13" fmla="*/ 157204 h 191265"/>
                <a:gd name="connsiteX14" fmla="*/ 120522 w 199124"/>
                <a:gd name="connsiteY14" fmla="*/ 175544 h 191265"/>
                <a:gd name="connsiteX15" fmla="*/ 91702 w 199124"/>
                <a:gd name="connsiteY15" fmla="*/ 186025 h 191265"/>
                <a:gd name="connsiteX16" fmla="*/ 52401 w 199124"/>
                <a:gd name="connsiteY16" fmla="*/ 191265 h 191265"/>
                <a:gd name="connsiteX17" fmla="*/ 0 w 199124"/>
                <a:gd name="connsiteY17" fmla="*/ 183404 h 19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124" h="191265">
                  <a:moveTo>
                    <a:pt x="0" y="183404"/>
                  </a:moveTo>
                  <a:cubicBezTo>
                    <a:pt x="2620" y="169431"/>
                    <a:pt x="0" y="152836"/>
                    <a:pt x="2620" y="138863"/>
                  </a:cubicBezTo>
                  <a:lnTo>
                    <a:pt x="13100" y="94322"/>
                  </a:lnTo>
                  <a:cubicBezTo>
                    <a:pt x="17467" y="83842"/>
                    <a:pt x="16593" y="75982"/>
                    <a:pt x="20960" y="65502"/>
                  </a:cubicBezTo>
                  <a:lnTo>
                    <a:pt x="39301" y="41921"/>
                  </a:lnTo>
                  <a:lnTo>
                    <a:pt x="78601" y="23581"/>
                  </a:lnTo>
                  <a:cubicBezTo>
                    <a:pt x="88208" y="18341"/>
                    <a:pt x="92575" y="13101"/>
                    <a:pt x="102182" y="7861"/>
                  </a:cubicBezTo>
                  <a:lnTo>
                    <a:pt x="136243" y="5241"/>
                  </a:lnTo>
                  <a:lnTo>
                    <a:pt x="170303" y="0"/>
                  </a:lnTo>
                  <a:lnTo>
                    <a:pt x="199124" y="0"/>
                  </a:lnTo>
                  <a:lnTo>
                    <a:pt x="191264" y="49782"/>
                  </a:lnTo>
                  <a:lnTo>
                    <a:pt x="178164" y="107423"/>
                  </a:lnTo>
                  <a:lnTo>
                    <a:pt x="170303" y="138863"/>
                  </a:lnTo>
                  <a:lnTo>
                    <a:pt x="149343" y="157204"/>
                  </a:lnTo>
                  <a:lnTo>
                    <a:pt x="120522" y="175544"/>
                  </a:lnTo>
                  <a:lnTo>
                    <a:pt x="91702" y="186025"/>
                  </a:lnTo>
                  <a:lnTo>
                    <a:pt x="52401" y="191265"/>
                  </a:lnTo>
                  <a:lnTo>
                    <a:pt x="0" y="183404"/>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グラフィックス 17" descr="発芽した種 枠線">
              <a:extLst>
                <a:ext uri="{FF2B5EF4-FFF2-40B4-BE49-F238E27FC236}">
                  <a16:creationId xmlns:a16="http://schemas.microsoft.com/office/drawing/2014/main" id="{67CA35D5-EC7A-1583-2FB3-C440BE3C62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1709" y="8666929"/>
              <a:ext cx="825952" cy="825952"/>
            </a:xfrm>
            <a:prstGeom prst="rect">
              <a:avLst/>
            </a:prstGeom>
          </p:spPr>
        </p:pic>
      </p:grpSp>
      <p:grpSp>
        <p:nvGrpSpPr>
          <p:cNvPr id="24" name="グループ化 23">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25" name="直線コネクタ 24">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9" name="テキスト ボックス 28"/>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９</a:t>
            </a:r>
          </a:p>
        </p:txBody>
      </p:sp>
      <p:sp>
        <p:nvSpPr>
          <p:cNvPr id="19" name="テキスト ボックス 18">
            <a:extLst>
              <a:ext uri="{FF2B5EF4-FFF2-40B4-BE49-F238E27FC236}">
                <a16:creationId xmlns:a16="http://schemas.microsoft.com/office/drawing/2014/main" id="{A1398259-76E1-8B59-5350-F0090C000EA8}"/>
              </a:ext>
            </a:extLst>
          </p:cNvPr>
          <p:cNvSpPr txBox="1"/>
          <p:nvPr/>
        </p:nvSpPr>
        <p:spPr>
          <a:xfrm>
            <a:off x="689137" y="6843746"/>
            <a:ext cx="6192194" cy="1015663"/>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避難行動要支援者名簿に記載等されている方全員について５年間で作成することが求められているわけではありません。このような方々のうち</a:t>
            </a:r>
            <a:r>
              <a:rPr lang="ja-JP" altLang="en-US" sz="1200" dirty="0">
                <a:uFill>
                  <a:solidFill>
                    <a:srgbClr val="FFB2A8"/>
                  </a:solidFill>
                </a:uFill>
                <a:latin typeface="HG丸ｺﾞｼｯｸM-PRO" panose="020F0600000000000000" pitchFamily="50" charset="-128"/>
                <a:ea typeface="HG丸ｺﾞｼｯｸM-PRO" panose="020F0600000000000000" pitchFamily="50" charset="-128"/>
              </a:rPr>
              <a:t>、想定されている浸水深が大きいなどのハザードが厳しいところにお住まいである、要介護状態区分が高い、障害の程度が重いなど</a:t>
            </a:r>
            <a:r>
              <a:rPr lang="ja-JP" altLang="en-US" sz="1100" dirty="0">
                <a:uFill>
                  <a:solidFill>
                    <a:srgbClr val="FFB2A8"/>
                  </a:solidFill>
                </a:uFill>
                <a:latin typeface="ＭＳ Ｐゴシック" panose="020B0600070205080204" pitchFamily="50" charset="-128"/>
                <a:ea typeface="ＭＳ Ｐゴシック" panose="020B0600070205080204" pitchFamily="50" charset="-128"/>
              </a:rPr>
              <a:t>、</a:t>
            </a:r>
            <a:r>
              <a:rPr lang="ja-JP" altLang="en-US" sz="1200" dirty="0">
                <a:uFill>
                  <a:solidFill>
                    <a:srgbClr val="FFB2A8"/>
                  </a:solidFill>
                </a:uFill>
                <a:latin typeface="HG丸ｺﾞｼｯｸM-PRO" panose="020F0600000000000000" pitchFamily="50" charset="-128"/>
                <a:ea typeface="HG丸ｺﾞｼｯｸM-PRO" panose="020F0600000000000000" pitchFamily="50" charset="-128"/>
              </a:rPr>
              <a:t>優先度が高いとそれぞれの市町村が考えた方について</a:t>
            </a:r>
            <a:r>
              <a:rPr lang="ja-JP" altLang="en-US" sz="1100" dirty="0">
                <a:latin typeface="ＭＳ Ｐゴシック" panose="020B0600070205080204" pitchFamily="50" charset="-128"/>
                <a:ea typeface="ＭＳ Ｐゴシック" panose="020B0600070205080204" pitchFamily="50" charset="-128"/>
              </a:rPr>
              <a:t>、</a:t>
            </a:r>
            <a:r>
              <a:rPr lang="ja-JP" altLang="en-US" sz="1200" dirty="0">
                <a:latin typeface="HG丸ｺﾞｼｯｸM-PRO" panose="020F0600000000000000" pitchFamily="50" charset="-128"/>
                <a:ea typeface="HG丸ｺﾞｼｯｸM-PRO" panose="020F0600000000000000" pitchFamily="50" charset="-128"/>
              </a:rPr>
              <a:t>令和３年から５年程度で作成することをひとまずの目標とすることが示されています。</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9F0D5C1B-24BE-769D-4F3D-9A4AA3FD7C82}"/>
              </a:ext>
            </a:extLst>
          </p:cNvPr>
          <p:cNvSpPr txBox="1"/>
          <p:nvPr/>
        </p:nvSpPr>
        <p:spPr>
          <a:xfrm>
            <a:off x="674641" y="8013715"/>
            <a:ext cx="6192194" cy="830997"/>
          </a:xfrm>
          <a:prstGeom prst="rect">
            <a:avLst/>
          </a:prstGeom>
          <a:noFill/>
        </p:spPr>
        <p:txBody>
          <a:bodyPr wrap="square" rtlCol="0">
            <a:spAutoFit/>
          </a:bodyPr>
          <a:lstStyle/>
          <a:p>
            <a:pPr marL="169200" indent="-177800"/>
            <a:r>
              <a:rPr lang="ja-JP" altLang="en-US" sz="1200" dirty="0">
                <a:solidFill>
                  <a:srgbClr val="FFB2A8"/>
                </a:solidFill>
                <a:latin typeface="HG丸ｺﾞｼｯｸM-PRO" panose="020F0600000000000000" pitchFamily="50" charset="-128"/>
                <a:ea typeface="HG丸ｺﾞｼｯｸM-PRO" panose="020F0600000000000000" pitchFamily="50" charset="-128"/>
              </a:rPr>
              <a:t>●</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個別避難計画に取り組む目的は、避難の可能性を高めること</a:t>
            </a:r>
            <a:r>
              <a:rPr lang="ja-JP" altLang="en-US" sz="1200" dirty="0">
                <a:latin typeface="HG丸ｺﾞｼｯｸM-PRO" panose="020F0600000000000000" pitchFamily="50" charset="-128"/>
                <a:ea typeface="HG丸ｺﾞｼｯｸM-PRO" panose="020F0600000000000000" pitchFamily="50" charset="-128"/>
              </a:rPr>
              <a:t>なので、</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「作成すること」＝「避難の実効性を高めること」</a:t>
            </a:r>
            <a:r>
              <a:rPr lang="ja-JP" altLang="en-US" sz="1200" dirty="0">
                <a:latin typeface="HG丸ｺﾞｼｯｸM-PRO" panose="020F0600000000000000" pitchFamily="50" charset="-128"/>
                <a:ea typeface="HG丸ｺﾞｼｯｸM-PRO" panose="020F0600000000000000" pitchFamily="50" charset="-128"/>
              </a:rPr>
              <a:t>と考えてみてはどうでしょうか。</a:t>
            </a:r>
            <a:endParaRPr lang="en-US" altLang="ja-JP" sz="1200" dirty="0">
              <a:latin typeface="HG丸ｺﾞｼｯｸM-PRO" panose="020F0600000000000000" pitchFamily="50" charset="-128"/>
              <a:ea typeface="HG丸ｺﾞｼｯｸM-PRO" panose="020F0600000000000000" pitchFamily="50" charset="-128"/>
            </a:endParaRPr>
          </a:p>
          <a:p>
            <a:pPr marL="169200" indent="-177800"/>
            <a:r>
              <a:rPr lang="ja-JP" altLang="en-US" sz="1200" dirty="0">
                <a:latin typeface="HG丸ｺﾞｼｯｸM-PRO" panose="020F0600000000000000" pitchFamily="50" charset="-128"/>
                <a:ea typeface="HG丸ｺﾞｼｯｸM-PRO" panose="020F0600000000000000" pitchFamily="50" charset="-128"/>
              </a:rPr>
              <a:t>　　</a:t>
            </a:r>
            <a:r>
              <a:rPr lang="ja-JP" altLang="en-US" sz="1200" u="heavy" dirty="0">
                <a:uFill>
                  <a:solidFill>
                    <a:srgbClr val="FFB2A8"/>
                  </a:solidFill>
                </a:uFill>
                <a:latin typeface="HG丸ｺﾞｼｯｸM-PRO" panose="020F0600000000000000" pitchFamily="50" charset="-128"/>
                <a:ea typeface="HG丸ｺﾞｼｯｸM-PRO" panose="020F0600000000000000" pitchFamily="50" charset="-128"/>
              </a:rPr>
              <a:t>住んでる場所でどんな災害が起きるのか、また、実際に避難先に行ってみて、避難先がどこかを知ることなどで避難の実効性を高めることができます。</a:t>
            </a:r>
            <a:endParaRPr lang="en-US" altLang="ja-JP" sz="1200" u="heavy" dirty="0">
              <a:uFill>
                <a:solidFill>
                  <a:srgbClr val="FFB2A8"/>
                </a:solidFill>
              </a:u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4403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四角形: 角を丸くする 201">
            <a:extLst>
              <a:ext uri="{FF2B5EF4-FFF2-40B4-BE49-F238E27FC236}">
                <a16:creationId xmlns:a16="http://schemas.microsoft.com/office/drawing/2014/main" id="{5F0FBF1D-044E-E4DD-8DB3-8FF017D272DB}"/>
              </a:ext>
            </a:extLst>
          </p:cNvPr>
          <p:cNvSpPr/>
          <p:nvPr/>
        </p:nvSpPr>
        <p:spPr>
          <a:xfrm>
            <a:off x="755536" y="1122596"/>
            <a:ext cx="6066827" cy="2371900"/>
          </a:xfrm>
          <a:prstGeom prst="roundRect">
            <a:avLst>
              <a:gd name="adj" fmla="val 5290"/>
            </a:avLst>
          </a:prstGeom>
          <a:solidFill>
            <a:srgbClr val="F9FBF7"/>
          </a:solidFill>
          <a:ln w="666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3C26E5D4-BA62-FFBF-4729-8EDD20C20591}"/>
              </a:ext>
            </a:extLst>
          </p:cNvPr>
          <p:cNvSpPr/>
          <p:nvPr/>
        </p:nvSpPr>
        <p:spPr>
          <a:xfrm>
            <a:off x="754771" y="655445"/>
            <a:ext cx="1738756" cy="376151"/>
          </a:xfrm>
          <a:prstGeom prst="roundRect">
            <a:avLst>
              <a:gd name="adj" fmla="val 14710"/>
            </a:avLst>
          </a:prstGeom>
          <a:solidFill>
            <a:schemeClr val="accent6">
              <a:lumMod val="60000"/>
              <a:lumOff val="40000"/>
            </a:schemeClr>
          </a:solidFill>
          <a:ln w="666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effectLst>
                  <a:glow rad="12700">
                    <a:schemeClr val="bg1">
                      <a:lumMod val="65000"/>
                    </a:schemeClr>
                  </a:glow>
                </a:effectLst>
                <a:latin typeface="HG丸ｺﾞｼｯｸM-PRO" panose="020F0600000000000000" pitchFamily="50" charset="-128"/>
                <a:ea typeface="HG丸ｺﾞｼｯｸM-PRO" panose="020F0600000000000000" pitchFamily="50" charset="-128"/>
              </a:rPr>
              <a:t>避難行動要支援者</a:t>
            </a:r>
          </a:p>
        </p:txBody>
      </p:sp>
      <p:sp>
        <p:nvSpPr>
          <p:cNvPr id="31" name="四角形: 角を丸くする 30">
            <a:extLst>
              <a:ext uri="{FF2B5EF4-FFF2-40B4-BE49-F238E27FC236}">
                <a16:creationId xmlns:a16="http://schemas.microsoft.com/office/drawing/2014/main" id="{1815973D-F264-6E89-AA6F-0BAFA07472CC}"/>
              </a:ext>
            </a:extLst>
          </p:cNvPr>
          <p:cNvSpPr/>
          <p:nvPr/>
        </p:nvSpPr>
        <p:spPr>
          <a:xfrm>
            <a:off x="765594" y="3618281"/>
            <a:ext cx="1738756" cy="376151"/>
          </a:xfrm>
          <a:prstGeom prst="roundRect">
            <a:avLst>
              <a:gd name="adj" fmla="val 14710"/>
            </a:avLst>
          </a:prstGeom>
          <a:solidFill>
            <a:srgbClr val="FFB2A8"/>
          </a:solidFill>
          <a:ln w="66675">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effectLst>
                  <a:glow rad="12700">
                    <a:schemeClr val="bg1">
                      <a:lumMod val="65000"/>
                    </a:schemeClr>
                  </a:glow>
                </a:effectLst>
                <a:latin typeface="HG丸ｺﾞｼｯｸM-PRO" panose="020F0600000000000000" pitchFamily="50" charset="-128"/>
                <a:ea typeface="HG丸ｺﾞｼｯｸM-PRO" panose="020F0600000000000000" pitchFamily="50" charset="-128"/>
              </a:rPr>
              <a:t>避難支援等実施者</a:t>
            </a:r>
          </a:p>
        </p:txBody>
      </p:sp>
      <p:sp>
        <p:nvSpPr>
          <p:cNvPr id="32" name="四角形: 角を丸くする 31">
            <a:extLst>
              <a:ext uri="{FF2B5EF4-FFF2-40B4-BE49-F238E27FC236}">
                <a16:creationId xmlns:a16="http://schemas.microsoft.com/office/drawing/2014/main" id="{31C6D1CB-A673-C10E-622C-908297A10737}"/>
              </a:ext>
            </a:extLst>
          </p:cNvPr>
          <p:cNvSpPr/>
          <p:nvPr/>
        </p:nvSpPr>
        <p:spPr>
          <a:xfrm>
            <a:off x="760752" y="4078158"/>
            <a:ext cx="6066827" cy="4464513"/>
          </a:xfrm>
          <a:prstGeom prst="roundRect">
            <a:avLst>
              <a:gd name="adj" fmla="val 2494"/>
            </a:avLst>
          </a:prstGeom>
          <a:noFill/>
          <a:ln w="66675">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7BAAE02D-A1CB-EA1E-AE8F-F992D8AB6C09}"/>
              </a:ext>
            </a:extLst>
          </p:cNvPr>
          <p:cNvSpPr/>
          <p:nvPr/>
        </p:nvSpPr>
        <p:spPr>
          <a:xfrm>
            <a:off x="751722" y="9111511"/>
            <a:ext cx="6066827" cy="955127"/>
          </a:xfrm>
          <a:prstGeom prst="roundRect">
            <a:avLst>
              <a:gd name="adj" fmla="val 9169"/>
            </a:avLst>
          </a:prstGeom>
          <a:noFill/>
          <a:ln w="666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AFA3AC22-B864-6F08-B9EA-4BE8EEB32A62}"/>
              </a:ext>
            </a:extLst>
          </p:cNvPr>
          <p:cNvSpPr/>
          <p:nvPr/>
        </p:nvSpPr>
        <p:spPr>
          <a:xfrm>
            <a:off x="751721" y="8649097"/>
            <a:ext cx="2522741" cy="376151"/>
          </a:xfrm>
          <a:prstGeom prst="roundRect">
            <a:avLst>
              <a:gd name="adj" fmla="val 14710"/>
            </a:avLst>
          </a:prstGeom>
          <a:solidFill>
            <a:schemeClr val="accent1">
              <a:lumMod val="60000"/>
              <a:lumOff val="40000"/>
            </a:schemeClr>
          </a:solidFill>
          <a:ln w="666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effectLst>
                  <a:glow rad="12700">
                    <a:schemeClr val="bg1">
                      <a:lumMod val="65000"/>
                    </a:schemeClr>
                  </a:glow>
                </a:effectLst>
                <a:latin typeface="HG丸ｺﾞｼｯｸM-PRO" panose="020F0600000000000000" pitchFamily="50" charset="-128"/>
                <a:ea typeface="HG丸ｺﾞｼｯｸM-PRO" panose="020F0600000000000000" pitchFamily="50" charset="-128"/>
              </a:rPr>
              <a:t>避難先・避難経路・その他</a:t>
            </a:r>
          </a:p>
        </p:txBody>
      </p:sp>
      <p:sp>
        <p:nvSpPr>
          <p:cNvPr id="38" name="正方形/長方形 37">
            <a:extLst>
              <a:ext uri="{FF2B5EF4-FFF2-40B4-BE49-F238E27FC236}">
                <a16:creationId xmlns:a16="http://schemas.microsoft.com/office/drawing/2014/main" id="{D5307A49-7002-DF00-9751-7B6681F0B211}"/>
              </a:ext>
            </a:extLst>
          </p:cNvPr>
          <p:cNvSpPr/>
          <p:nvPr/>
        </p:nvSpPr>
        <p:spPr>
          <a:xfrm>
            <a:off x="842530" y="9193214"/>
            <a:ext cx="2117220" cy="2090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1F3AC642-DCD2-8CDA-8540-32F41EB137B0}"/>
              </a:ext>
            </a:extLst>
          </p:cNvPr>
          <p:cNvSpPr txBox="1"/>
          <p:nvPr/>
        </p:nvSpPr>
        <p:spPr>
          <a:xfrm>
            <a:off x="1388746" y="9155590"/>
            <a:ext cx="954107"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避　難　先</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40" name="正方形/長方形 39">
            <a:extLst>
              <a:ext uri="{FF2B5EF4-FFF2-40B4-BE49-F238E27FC236}">
                <a16:creationId xmlns:a16="http://schemas.microsoft.com/office/drawing/2014/main" id="{58E68CA4-5006-7F22-2D68-6CA2180672F4}"/>
              </a:ext>
            </a:extLst>
          </p:cNvPr>
          <p:cNvSpPr/>
          <p:nvPr/>
        </p:nvSpPr>
        <p:spPr>
          <a:xfrm>
            <a:off x="842530" y="9183453"/>
            <a:ext cx="2117220" cy="810903"/>
          </a:xfrm>
          <a:prstGeom prst="rect">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09DB2A97-D2A6-CC1D-C032-4F9E050A28A8}"/>
              </a:ext>
            </a:extLst>
          </p:cNvPr>
          <p:cNvSpPr/>
          <p:nvPr/>
        </p:nvSpPr>
        <p:spPr>
          <a:xfrm>
            <a:off x="3019801" y="9194373"/>
            <a:ext cx="2117220" cy="2090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7CA82908-CC03-3EED-90D9-9C76C95F4DEB}"/>
              </a:ext>
            </a:extLst>
          </p:cNvPr>
          <p:cNvSpPr txBox="1"/>
          <p:nvPr/>
        </p:nvSpPr>
        <p:spPr>
          <a:xfrm>
            <a:off x="3652819" y="9156890"/>
            <a:ext cx="800219"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避難経路</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43" name="正方形/長方形 42">
            <a:extLst>
              <a:ext uri="{FF2B5EF4-FFF2-40B4-BE49-F238E27FC236}">
                <a16:creationId xmlns:a16="http://schemas.microsoft.com/office/drawing/2014/main" id="{790FE37D-DE5C-E04F-EFB4-7B2995E13FD8}"/>
              </a:ext>
            </a:extLst>
          </p:cNvPr>
          <p:cNvSpPr/>
          <p:nvPr/>
        </p:nvSpPr>
        <p:spPr>
          <a:xfrm>
            <a:off x="3019801" y="9184612"/>
            <a:ext cx="2117220" cy="810903"/>
          </a:xfrm>
          <a:prstGeom prst="rect">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1D45F474-24D1-1A7B-80BB-7CBEB6DF3E34}"/>
              </a:ext>
            </a:extLst>
          </p:cNvPr>
          <p:cNvSpPr/>
          <p:nvPr/>
        </p:nvSpPr>
        <p:spPr>
          <a:xfrm>
            <a:off x="5200786" y="9197250"/>
            <a:ext cx="1531576" cy="2090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16B7CE37-A779-FFB7-775C-C966FB2E9DC8}"/>
              </a:ext>
            </a:extLst>
          </p:cNvPr>
          <p:cNvSpPr txBox="1"/>
          <p:nvPr/>
        </p:nvSpPr>
        <p:spPr>
          <a:xfrm>
            <a:off x="5642377" y="9150291"/>
            <a:ext cx="646331"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その他</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46" name="正方形/長方形 45">
            <a:extLst>
              <a:ext uri="{FF2B5EF4-FFF2-40B4-BE49-F238E27FC236}">
                <a16:creationId xmlns:a16="http://schemas.microsoft.com/office/drawing/2014/main" id="{847EE778-BAD3-EDDE-8D0E-5AEA28B26288}"/>
              </a:ext>
            </a:extLst>
          </p:cNvPr>
          <p:cNvSpPr/>
          <p:nvPr/>
        </p:nvSpPr>
        <p:spPr>
          <a:xfrm>
            <a:off x="5200786" y="9187488"/>
            <a:ext cx="1531576" cy="810903"/>
          </a:xfrm>
          <a:prstGeom prst="rect">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E1C2CB55-C65C-AD4B-B747-3EF6191F8FAE}"/>
              </a:ext>
            </a:extLst>
          </p:cNvPr>
          <p:cNvSpPr txBox="1"/>
          <p:nvPr/>
        </p:nvSpPr>
        <p:spPr>
          <a:xfrm>
            <a:off x="844005" y="9413372"/>
            <a:ext cx="2046542" cy="400110"/>
          </a:xfrm>
          <a:prstGeom prst="rect">
            <a:avLst/>
          </a:prstGeom>
          <a:noFill/>
        </p:spPr>
        <p:txBody>
          <a:bodyPr wrap="square">
            <a:spAutoFit/>
          </a:bodyPr>
          <a:lstStyle/>
          <a:p>
            <a:pPr indent="6350"/>
            <a:r>
              <a:rPr lang="ja-JP" altLang="en-US" sz="800" dirty="0">
                <a:latin typeface="HG丸ｺﾞｼｯｸM-PRO" panose="020F0600000000000000" pitchFamily="50" charset="-128"/>
                <a:ea typeface="HG丸ｺﾞｼｯｸM-PRO" panose="020F0600000000000000" pitchFamily="50" charset="-128"/>
              </a:rPr>
              <a:t>自宅の居間（</a:t>
            </a:r>
            <a:r>
              <a:rPr lang="en-US" altLang="ja-JP" sz="800" dirty="0">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屋内安全確保の場合）</a:t>
            </a:r>
            <a:endParaRPr lang="en-US" altLang="ja-JP" sz="800" dirty="0">
              <a:latin typeface="HG丸ｺﾞｼｯｸM-PRO" panose="020F0600000000000000" pitchFamily="50" charset="-128"/>
              <a:ea typeface="HG丸ｺﾞｼｯｸM-PRO" panose="020F0600000000000000" pitchFamily="50" charset="-128"/>
            </a:endParaRPr>
          </a:p>
          <a:p>
            <a:pPr indent="6350"/>
            <a:endParaRPr lang="en-US" altLang="ja-JP" sz="400" dirty="0">
              <a:latin typeface="HG丸ｺﾞｼｯｸM-PRO" panose="020F0600000000000000" pitchFamily="50" charset="-128"/>
              <a:ea typeface="HG丸ｺﾞｼｯｸM-PRO" panose="020F0600000000000000" pitchFamily="50" charset="-128"/>
            </a:endParaRPr>
          </a:p>
          <a:p>
            <a:pPr indent="6350"/>
            <a:r>
              <a:rPr lang="ja-JP" altLang="en-US" sz="800" dirty="0">
                <a:latin typeface="HG丸ｺﾞｼｯｸM-PRO" panose="020F0600000000000000" pitchFamily="50" charset="-128"/>
                <a:ea typeface="HG丸ｺﾞｼｯｸM-PRO" panose="020F0600000000000000" pitchFamily="50" charset="-128"/>
              </a:rPr>
              <a:t>◆◆公民館（</a:t>
            </a:r>
            <a:r>
              <a:rPr lang="en-US" altLang="ja-JP" sz="800" dirty="0">
                <a:latin typeface="HG丸ｺﾞｼｯｸM-PRO" panose="020F0600000000000000" pitchFamily="50" charset="-128"/>
                <a:ea typeface="HG丸ｺﾞｼｯｸM-PRO" panose="020F0600000000000000" pitchFamily="50" charset="-128"/>
              </a:rPr>
              <a:t>※</a:t>
            </a:r>
            <a:r>
              <a:rPr lang="ja-JP" altLang="en-US" sz="800" dirty="0">
                <a:latin typeface="HG丸ｺﾞｼｯｸM-PRO" panose="020F0600000000000000" pitchFamily="50" charset="-128"/>
                <a:ea typeface="HG丸ｺﾞｼｯｸM-PRO" panose="020F0600000000000000" pitchFamily="50" charset="-128"/>
              </a:rPr>
              <a:t>立退き避難の場合）</a:t>
            </a:r>
          </a:p>
        </p:txBody>
      </p:sp>
      <p:sp>
        <p:nvSpPr>
          <p:cNvPr id="48" name="テキスト ボックス 47">
            <a:extLst>
              <a:ext uri="{FF2B5EF4-FFF2-40B4-BE49-F238E27FC236}">
                <a16:creationId xmlns:a16="http://schemas.microsoft.com/office/drawing/2014/main" id="{B14D0F44-6E8C-536A-009A-6626F0737CD4}"/>
              </a:ext>
            </a:extLst>
          </p:cNvPr>
          <p:cNvSpPr txBox="1"/>
          <p:nvPr/>
        </p:nvSpPr>
        <p:spPr>
          <a:xfrm>
            <a:off x="2987216" y="9371461"/>
            <a:ext cx="2158584" cy="215444"/>
          </a:xfrm>
          <a:prstGeom prst="rect">
            <a:avLst/>
          </a:prstGeom>
          <a:noFill/>
        </p:spPr>
        <p:txBody>
          <a:bodyPr wrap="square">
            <a:spAutoFit/>
          </a:bodyPr>
          <a:lstStyle/>
          <a:p>
            <a:pPr indent="6350"/>
            <a:r>
              <a:rPr lang="ja-JP" altLang="en-US" sz="800" dirty="0">
                <a:latin typeface="HG丸ｺﾞｼｯｸM-PRO" panose="020F0600000000000000" pitchFamily="50" charset="-128"/>
                <a:ea typeface="HG丸ｺﾞｼｯｸM-PRO" panose="020F0600000000000000" pitchFamily="50" charset="-128"/>
              </a:rPr>
              <a:t>自宅 → 町道●号線を渡る → ◆◆公民館</a:t>
            </a:r>
            <a:endParaRPr lang="en-US" altLang="ja-JP" sz="800" dirty="0">
              <a:latin typeface="HG丸ｺﾞｼｯｸM-PRO" panose="020F0600000000000000" pitchFamily="50" charset="-128"/>
              <a:ea typeface="HG丸ｺﾞｼｯｸM-PRO" panose="020F0600000000000000" pitchFamily="50" charset="-128"/>
            </a:endParaRPr>
          </a:p>
        </p:txBody>
      </p:sp>
      <p:sp>
        <p:nvSpPr>
          <p:cNvPr id="49" name="テキスト ボックス 48">
            <a:extLst>
              <a:ext uri="{FF2B5EF4-FFF2-40B4-BE49-F238E27FC236}">
                <a16:creationId xmlns:a16="http://schemas.microsoft.com/office/drawing/2014/main" id="{E6664756-B5B7-44B5-E547-8B5DFD1F70EC}"/>
              </a:ext>
            </a:extLst>
          </p:cNvPr>
          <p:cNvSpPr txBox="1"/>
          <p:nvPr/>
        </p:nvSpPr>
        <p:spPr>
          <a:xfrm>
            <a:off x="3038934" y="9619584"/>
            <a:ext cx="2083735" cy="369332"/>
          </a:xfrm>
          <a:prstGeom prst="rect">
            <a:avLst/>
          </a:prstGeom>
          <a:noFill/>
        </p:spPr>
        <p:txBody>
          <a:bodyPr wrap="square">
            <a:spAutoFit/>
          </a:bodyPr>
          <a:lstStyle/>
          <a:p>
            <a:pPr marL="90488" indent="-84138"/>
            <a:r>
              <a:rPr lang="en-US" altLang="ja-JP" sz="600" dirty="0">
                <a:latin typeface="HG丸ｺﾞｼｯｸM-PRO" panose="020F0600000000000000" pitchFamily="50" charset="-128"/>
                <a:ea typeface="HG丸ｺﾞｼｯｸM-PRO" panose="020F0600000000000000" pitchFamily="50" charset="-128"/>
              </a:rPr>
              <a:t>※</a:t>
            </a:r>
            <a:r>
              <a:rPr lang="ja-JP" altLang="en-US" sz="600" dirty="0">
                <a:latin typeface="HG丸ｺﾞｼｯｸM-PRO" panose="020F0600000000000000" pitchFamily="50" charset="-128"/>
                <a:ea typeface="HG丸ｺﾞｼｯｸM-PRO" panose="020F0600000000000000" pitchFamily="50" charset="-128"/>
              </a:rPr>
              <a:t>自宅前に流雪溝があります。</a:t>
            </a:r>
            <a:endParaRPr lang="en-US" altLang="ja-JP" sz="600" dirty="0">
              <a:latin typeface="HG丸ｺﾞｼｯｸM-PRO" panose="020F0600000000000000" pitchFamily="50" charset="-128"/>
              <a:ea typeface="HG丸ｺﾞｼｯｸM-PRO" panose="020F0600000000000000" pitchFamily="50" charset="-128"/>
            </a:endParaRPr>
          </a:p>
          <a:p>
            <a:pPr indent="6350"/>
            <a:r>
              <a:rPr lang="ja-JP" altLang="en-US" sz="600" dirty="0">
                <a:latin typeface="HG丸ｺﾞｼｯｸM-PRO" panose="020F0600000000000000" pitchFamily="50" charset="-128"/>
                <a:ea typeface="HG丸ｺﾞｼｯｸM-PRO" panose="020F0600000000000000" pitchFamily="50" charset="-128"/>
              </a:rPr>
              <a:t>　雪が積もっている時季には見えにくいので、</a:t>
            </a:r>
            <a:endParaRPr lang="en-US" altLang="ja-JP" sz="600" dirty="0">
              <a:latin typeface="HG丸ｺﾞｼｯｸM-PRO" panose="020F0600000000000000" pitchFamily="50" charset="-128"/>
              <a:ea typeface="HG丸ｺﾞｼｯｸM-PRO" panose="020F0600000000000000" pitchFamily="50" charset="-128"/>
            </a:endParaRPr>
          </a:p>
          <a:p>
            <a:pPr indent="6350"/>
            <a:r>
              <a:rPr lang="ja-JP" altLang="en-US" sz="600" dirty="0">
                <a:latin typeface="HG丸ｺﾞｼｯｸM-PRO" panose="020F0600000000000000" pitchFamily="50" charset="-128"/>
                <a:ea typeface="HG丸ｺﾞｼｯｸM-PRO" panose="020F0600000000000000" pitchFamily="50" charset="-128"/>
              </a:rPr>
              <a:t>　気を付けてください。</a:t>
            </a:r>
          </a:p>
        </p:txBody>
      </p:sp>
      <p:sp>
        <p:nvSpPr>
          <p:cNvPr id="55" name="テキスト ボックス 54">
            <a:extLst>
              <a:ext uri="{FF2B5EF4-FFF2-40B4-BE49-F238E27FC236}">
                <a16:creationId xmlns:a16="http://schemas.microsoft.com/office/drawing/2014/main" id="{2949CBD6-6F06-D465-02C7-40FDBBC8B318}"/>
              </a:ext>
            </a:extLst>
          </p:cNvPr>
          <p:cNvSpPr txBox="1"/>
          <p:nvPr/>
        </p:nvSpPr>
        <p:spPr>
          <a:xfrm>
            <a:off x="5245837" y="9393263"/>
            <a:ext cx="1431727" cy="588366"/>
          </a:xfrm>
          <a:prstGeom prst="rect">
            <a:avLst/>
          </a:prstGeom>
          <a:noFill/>
        </p:spPr>
        <p:txBody>
          <a:bodyPr wrap="square" lIns="0" rIns="0">
            <a:spAutoFit/>
          </a:bodyPr>
          <a:lstStyle/>
          <a:p>
            <a:pPr indent="6350">
              <a:lnSpc>
                <a:spcPts val="950"/>
              </a:lnSpc>
            </a:pPr>
            <a:r>
              <a:rPr lang="ja-JP" altLang="en-US" sz="700" dirty="0">
                <a:latin typeface="HG丸ｺﾞｼｯｸM-PRO" panose="020F0600000000000000" pitchFamily="50" charset="-128"/>
                <a:ea typeface="HG丸ｺﾞｼｯｸM-PRO" panose="020F0600000000000000" pitchFamily="50" charset="-128"/>
              </a:rPr>
              <a:t>玄関先に必要なお薬を入れている非常用持ち出し袋を準備しているので、忘れず持ち出すことができるよう、みんなで声をかけあいましょう。</a:t>
            </a:r>
            <a:endParaRPr lang="en-US" altLang="ja-JP" sz="700" dirty="0">
              <a:latin typeface="HG丸ｺﾞｼｯｸM-PRO" panose="020F0600000000000000" pitchFamily="50" charset="-128"/>
              <a:ea typeface="HG丸ｺﾞｼｯｸM-PRO" panose="020F0600000000000000" pitchFamily="50" charset="-128"/>
            </a:endParaRPr>
          </a:p>
        </p:txBody>
      </p:sp>
      <p:sp>
        <p:nvSpPr>
          <p:cNvPr id="56" name="テキスト ボックス 55">
            <a:extLst>
              <a:ext uri="{FF2B5EF4-FFF2-40B4-BE49-F238E27FC236}">
                <a16:creationId xmlns:a16="http://schemas.microsoft.com/office/drawing/2014/main" id="{7A42A288-291C-0639-7F85-6B0899D64EE3}"/>
              </a:ext>
            </a:extLst>
          </p:cNvPr>
          <p:cNvSpPr txBox="1"/>
          <p:nvPr/>
        </p:nvSpPr>
        <p:spPr>
          <a:xfrm>
            <a:off x="2535494" y="3589583"/>
            <a:ext cx="4207072" cy="502702"/>
          </a:xfrm>
          <a:prstGeom prst="rect">
            <a:avLst/>
          </a:prstGeom>
          <a:noFill/>
        </p:spPr>
        <p:txBody>
          <a:bodyPr wrap="square" rtlCol="0">
            <a:spAutoFit/>
          </a:bodyPr>
          <a:lstStyle/>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避難支援等実施者本人やその家族等の生命及び身体の安全を守ることが大前提です。</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また、個別避難計画は、あくまで避難の円滑化や避難行動への支援の可能性を高めるためのものであり、</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避難支援等実施者に対して、避難支援等の結果について 法的な責任や義務を負わせるものではありません。</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rgbClr val="FF7B69"/>
                </a:solidFill>
                <a:latin typeface="HG丸ｺﾞｼｯｸM-PRO" panose="020F0600000000000000" pitchFamily="50" charset="-128"/>
                <a:ea typeface="HG丸ｺﾞｼｯｸM-PRO" panose="020F0600000000000000" pitchFamily="50" charset="-128"/>
              </a:rPr>
              <a:t>避難支援等実施者は個人である必要はありません。組織や団体を記載等することも可能です。</a:t>
            </a:r>
            <a:endParaRPr lang="en-US" altLang="ja-JP" sz="630" dirty="0">
              <a:solidFill>
                <a:srgbClr val="FF7B69"/>
              </a:solidFill>
              <a:latin typeface="HG丸ｺﾞｼｯｸM-PRO" panose="020F0600000000000000" pitchFamily="50" charset="-128"/>
              <a:ea typeface="HG丸ｺﾞｼｯｸM-PRO" panose="020F0600000000000000" pitchFamily="50" charset="-128"/>
            </a:endParaRPr>
          </a:p>
        </p:txBody>
      </p:sp>
      <p:sp>
        <p:nvSpPr>
          <p:cNvPr id="57" name="テキスト ボックス 56">
            <a:extLst>
              <a:ext uri="{FF2B5EF4-FFF2-40B4-BE49-F238E27FC236}">
                <a16:creationId xmlns:a16="http://schemas.microsoft.com/office/drawing/2014/main" id="{1374795B-27C1-9385-B783-160B131205E6}"/>
              </a:ext>
            </a:extLst>
          </p:cNvPr>
          <p:cNvSpPr txBox="1"/>
          <p:nvPr/>
        </p:nvSpPr>
        <p:spPr>
          <a:xfrm>
            <a:off x="2531262" y="632771"/>
            <a:ext cx="4287288" cy="502702"/>
          </a:xfrm>
          <a:prstGeom prst="rect">
            <a:avLst/>
          </a:prstGeom>
          <a:noFill/>
        </p:spPr>
        <p:txBody>
          <a:bodyPr wrap="square" rtlCol="0">
            <a:spAutoFit/>
          </a:bodyPr>
          <a:lstStyle/>
          <a:p>
            <a:pPr>
              <a:lnSpc>
                <a:spcPts val="800"/>
              </a:lnSpc>
            </a:pPr>
            <a:r>
              <a:rPr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個別避難計画に記載等された情報（計画情報）は、</a:t>
            </a:r>
            <a:endParaRPr lang="en-US" altLang="ja-JP" sz="630"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kumimoji="1"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避難支援等の実施に必要な限度で消防や警察等の避難支援等関係者に提供されることとなります。</a:t>
            </a:r>
          </a:p>
          <a:p>
            <a:pPr>
              <a:lnSpc>
                <a:spcPts val="800"/>
              </a:lnSpc>
            </a:pPr>
            <a:r>
              <a:rPr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計画に記載等された情報の一部だけを消防や警察等の避難支援等関係者に提供することも可能です。</a:t>
            </a:r>
            <a:endParaRPr lang="en-US" altLang="ja-JP" sz="630"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chemeClr val="accent6">
                    <a:lumMod val="75000"/>
                  </a:schemeClr>
                </a:solidFill>
                <a:latin typeface="HG丸ｺﾞｼｯｸM-PRO" panose="020F0600000000000000" pitchFamily="50" charset="-128"/>
                <a:ea typeface="HG丸ｺﾞｼｯｸM-PRO" panose="020F0600000000000000" pitchFamily="50" charset="-128"/>
              </a:rPr>
              <a:t>提供先では必要以上に共有することがないようにするなど、情報漏洩の防止などの対応に努めています。</a:t>
            </a:r>
            <a:endParaRPr lang="en-US" altLang="ja-JP" sz="630" dirty="0">
              <a:solidFill>
                <a:schemeClr val="accent6">
                  <a:lumMod val="75000"/>
                </a:schemeClr>
              </a:solidFill>
              <a:latin typeface="HG丸ｺﾞｼｯｸM-PRO" panose="020F0600000000000000" pitchFamily="50" charset="-128"/>
              <a:ea typeface="HG丸ｺﾞｼｯｸM-PRO" panose="020F0600000000000000" pitchFamily="50" charset="-128"/>
            </a:endParaRPr>
          </a:p>
        </p:txBody>
      </p:sp>
      <p:sp>
        <p:nvSpPr>
          <p:cNvPr id="58" name="大かっこ 57">
            <a:extLst>
              <a:ext uri="{FF2B5EF4-FFF2-40B4-BE49-F238E27FC236}">
                <a16:creationId xmlns:a16="http://schemas.microsoft.com/office/drawing/2014/main" id="{7E2777AB-456D-6108-F562-BFB2D0B5BBCB}"/>
              </a:ext>
            </a:extLst>
          </p:cNvPr>
          <p:cNvSpPr/>
          <p:nvPr/>
        </p:nvSpPr>
        <p:spPr>
          <a:xfrm>
            <a:off x="3096073" y="9645251"/>
            <a:ext cx="1943412" cy="315428"/>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EF47F00B-D181-D9B9-1A63-8C2742BE8DD1}"/>
              </a:ext>
            </a:extLst>
          </p:cNvPr>
          <p:cNvSpPr txBox="1"/>
          <p:nvPr/>
        </p:nvSpPr>
        <p:spPr>
          <a:xfrm>
            <a:off x="4264859" y="9493349"/>
            <a:ext cx="988361" cy="161583"/>
          </a:xfrm>
          <a:prstGeom prst="rect">
            <a:avLst/>
          </a:prstGeom>
          <a:noFill/>
        </p:spPr>
        <p:txBody>
          <a:bodyPr wrap="square">
            <a:spAutoFit/>
          </a:bodyPr>
          <a:lstStyle/>
          <a:p>
            <a:pPr indent="6350" algn="ctr"/>
            <a:r>
              <a:rPr lang="ja-JP" altLang="en-US" sz="450" dirty="0">
                <a:latin typeface="HG丸ｺﾞｼｯｸM-PRO" panose="020F0600000000000000" pitchFamily="50" charset="-128"/>
                <a:ea typeface="HG丸ｺﾞｼｯｸM-PRO" panose="020F0600000000000000" pitchFamily="50" charset="-128"/>
              </a:rPr>
              <a:t>（道路をはさみ自宅向かい）</a:t>
            </a:r>
            <a:endParaRPr lang="en-US" altLang="ja-JP" sz="450" dirty="0">
              <a:latin typeface="HG丸ｺﾞｼｯｸM-PRO" panose="020F0600000000000000" pitchFamily="50" charset="-128"/>
              <a:ea typeface="HG丸ｺﾞｼｯｸM-PRO" panose="020F0600000000000000" pitchFamily="50" charset="-128"/>
            </a:endParaRPr>
          </a:p>
        </p:txBody>
      </p:sp>
      <p:sp>
        <p:nvSpPr>
          <p:cNvPr id="61" name="テキスト ボックス 60">
            <a:extLst>
              <a:ext uri="{FF2B5EF4-FFF2-40B4-BE49-F238E27FC236}">
                <a16:creationId xmlns:a16="http://schemas.microsoft.com/office/drawing/2014/main" id="{B2FF8BAA-DACC-117B-7667-BFDC66FA429D}"/>
              </a:ext>
            </a:extLst>
          </p:cNvPr>
          <p:cNvSpPr txBox="1"/>
          <p:nvPr/>
        </p:nvSpPr>
        <p:spPr>
          <a:xfrm>
            <a:off x="3238118" y="8720830"/>
            <a:ext cx="3249180" cy="388055"/>
          </a:xfrm>
          <a:prstGeom prst="rect">
            <a:avLst/>
          </a:prstGeom>
          <a:noFill/>
        </p:spPr>
        <p:txBody>
          <a:bodyPr wrap="square" rtlCol="0">
            <a:spAutoFit/>
          </a:bodyPr>
          <a:lstStyle/>
          <a:p>
            <a:pPr>
              <a:lnSpc>
                <a:spcPts val="800"/>
              </a:lnSpc>
            </a:pPr>
            <a:r>
              <a:rPr lang="ja-JP" altLang="en-US" sz="630" dirty="0">
                <a:solidFill>
                  <a:schemeClr val="accent1">
                    <a:lumMod val="75000"/>
                  </a:schemeClr>
                </a:solidFill>
                <a:latin typeface="HG丸ｺﾞｼｯｸM-PRO" panose="020F0600000000000000" pitchFamily="50" charset="-128"/>
                <a:ea typeface="HG丸ｺﾞｼｯｸM-PRO" panose="020F0600000000000000" pitchFamily="50" charset="-128"/>
              </a:rPr>
              <a:t>避難経路は災害時にとることが予定される経路を書いてください。</a:t>
            </a:r>
            <a:endParaRPr lang="en-US" altLang="ja-JP" sz="630"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chemeClr val="accent1">
                    <a:lumMod val="75000"/>
                  </a:schemeClr>
                </a:solidFill>
                <a:latin typeface="HG丸ｺﾞｼｯｸM-PRO" panose="020F0600000000000000" pitchFamily="50" charset="-128"/>
                <a:ea typeface="HG丸ｺﾞｼｯｸM-PRO" panose="020F0600000000000000" pitchFamily="50" charset="-128"/>
              </a:rPr>
              <a:t>災害の状況によっては、記載のとおり避難できない場合もあります。</a:t>
            </a:r>
            <a:endParaRPr lang="en-US" altLang="ja-JP" sz="630"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a:lnSpc>
                <a:spcPts val="800"/>
              </a:lnSpc>
            </a:pPr>
            <a:r>
              <a:rPr lang="ja-JP" altLang="en-US" sz="630" dirty="0">
                <a:solidFill>
                  <a:schemeClr val="accent1">
                    <a:lumMod val="75000"/>
                  </a:schemeClr>
                </a:solidFill>
                <a:latin typeface="HG丸ｺﾞｼｯｸM-PRO" panose="020F0600000000000000" pitchFamily="50" charset="-128"/>
                <a:ea typeface="HG丸ｺﾞｼｯｸM-PRO" panose="020F0600000000000000" pitchFamily="50" charset="-128"/>
              </a:rPr>
              <a:t>その場合は、当日の状況に応じて避難経路や避難先を変更してください。</a:t>
            </a:r>
            <a:endParaRPr lang="en-US" altLang="ja-JP" sz="63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pic>
        <p:nvPicPr>
          <p:cNvPr id="62" name="図 61">
            <a:extLst>
              <a:ext uri="{FF2B5EF4-FFF2-40B4-BE49-F238E27FC236}">
                <a16:creationId xmlns:a16="http://schemas.microsoft.com/office/drawing/2014/main" id="{E6396ADE-8176-617C-A523-8254C821A16B}"/>
              </a:ext>
            </a:extLst>
          </p:cNvPr>
          <p:cNvPicPr>
            <a:picLocks noChangeAspect="1"/>
          </p:cNvPicPr>
          <p:nvPr/>
        </p:nvPicPr>
        <p:blipFill rotWithShape="1">
          <a:blip r:embed="rId2"/>
          <a:srcRect l="7972" t="21071" r="8002" b="28582"/>
          <a:stretch/>
        </p:blipFill>
        <p:spPr>
          <a:xfrm>
            <a:off x="5487367" y="198536"/>
            <a:ext cx="1687644" cy="254651"/>
          </a:xfrm>
          <a:prstGeom prst="rect">
            <a:avLst/>
          </a:prstGeom>
        </p:spPr>
      </p:pic>
      <p:sp>
        <p:nvSpPr>
          <p:cNvPr id="65" name="テキスト ボックス 64">
            <a:extLst>
              <a:ext uri="{FF2B5EF4-FFF2-40B4-BE49-F238E27FC236}">
                <a16:creationId xmlns:a16="http://schemas.microsoft.com/office/drawing/2014/main" id="{BF0746FC-648D-C7DB-F592-96DCC54DC0FF}"/>
              </a:ext>
            </a:extLst>
          </p:cNvPr>
          <p:cNvSpPr txBox="1"/>
          <p:nvPr/>
        </p:nvSpPr>
        <p:spPr>
          <a:xfrm>
            <a:off x="891171" y="6010789"/>
            <a:ext cx="1107996"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氏名又は名称</a:t>
            </a:r>
          </a:p>
        </p:txBody>
      </p:sp>
      <p:sp>
        <p:nvSpPr>
          <p:cNvPr id="66" name="テキスト ボックス 65">
            <a:extLst>
              <a:ext uri="{FF2B5EF4-FFF2-40B4-BE49-F238E27FC236}">
                <a16:creationId xmlns:a16="http://schemas.microsoft.com/office/drawing/2014/main" id="{CAADB447-18D9-CFA3-6BDC-8BB276CB009B}"/>
              </a:ext>
            </a:extLst>
          </p:cNvPr>
          <p:cNvSpPr txBox="1"/>
          <p:nvPr/>
        </p:nvSpPr>
        <p:spPr>
          <a:xfrm>
            <a:off x="872018" y="6326780"/>
            <a:ext cx="1107996"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p>
        </p:txBody>
      </p:sp>
      <p:sp>
        <p:nvSpPr>
          <p:cNvPr id="72" name="テキスト ボックス 71">
            <a:extLst>
              <a:ext uri="{FF2B5EF4-FFF2-40B4-BE49-F238E27FC236}">
                <a16:creationId xmlns:a16="http://schemas.microsoft.com/office/drawing/2014/main" id="{41FF607D-D961-6933-2AED-15F5F16A7626}"/>
              </a:ext>
            </a:extLst>
          </p:cNvPr>
          <p:cNvSpPr txBox="1"/>
          <p:nvPr/>
        </p:nvSpPr>
        <p:spPr>
          <a:xfrm>
            <a:off x="2283121" y="6005616"/>
            <a:ext cx="1107996" cy="276999"/>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防災　一郎</a:t>
            </a:r>
          </a:p>
        </p:txBody>
      </p:sp>
      <p:sp>
        <p:nvSpPr>
          <p:cNvPr id="73" name="テキスト ボックス 72">
            <a:extLst>
              <a:ext uri="{FF2B5EF4-FFF2-40B4-BE49-F238E27FC236}">
                <a16:creationId xmlns:a16="http://schemas.microsoft.com/office/drawing/2014/main" id="{4EE3714A-3F9D-C7A7-DFBD-E20CE2DD8A77}"/>
              </a:ext>
            </a:extLst>
          </p:cNvPr>
          <p:cNvSpPr txBox="1"/>
          <p:nvPr/>
        </p:nvSpPr>
        <p:spPr>
          <a:xfrm>
            <a:off x="2267769" y="6326486"/>
            <a:ext cx="1716337" cy="269304"/>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●●町字◆◆</a:t>
            </a:r>
            <a:r>
              <a:rPr kumimoji="1" lang="en-US" altLang="ja-JP" sz="1150" dirty="0">
                <a:latin typeface="HG丸ｺﾞｼｯｸM-PRO" panose="020F0600000000000000" pitchFamily="50" charset="-128"/>
                <a:ea typeface="HG丸ｺﾞｼｯｸM-PRO" panose="020F0600000000000000" pitchFamily="50" charset="-128"/>
              </a:rPr>
              <a:t>56</a:t>
            </a:r>
            <a:r>
              <a:rPr kumimoji="1" lang="ja-JP" altLang="en-US" sz="1150" dirty="0">
                <a:latin typeface="HG丸ｺﾞｼｯｸM-PRO" panose="020F0600000000000000" pitchFamily="50" charset="-128"/>
                <a:ea typeface="HG丸ｺﾞｼｯｸM-PRO" panose="020F0600000000000000" pitchFamily="50" charset="-128"/>
              </a:rPr>
              <a:t>番地</a:t>
            </a:r>
          </a:p>
        </p:txBody>
      </p:sp>
      <p:sp>
        <p:nvSpPr>
          <p:cNvPr id="74" name="テキスト ボックス 73">
            <a:extLst>
              <a:ext uri="{FF2B5EF4-FFF2-40B4-BE49-F238E27FC236}">
                <a16:creationId xmlns:a16="http://schemas.microsoft.com/office/drawing/2014/main" id="{20CB9956-56C8-7F53-E305-51EEBA5FF3CA}"/>
              </a:ext>
            </a:extLst>
          </p:cNvPr>
          <p:cNvSpPr txBox="1"/>
          <p:nvPr/>
        </p:nvSpPr>
        <p:spPr>
          <a:xfrm>
            <a:off x="2255817" y="6662502"/>
            <a:ext cx="1882263" cy="276999"/>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a:t>
            </a:r>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-6789</a:t>
            </a:r>
            <a:endParaRPr kumimoji="1" lang="ja-JP" altLang="en-US" sz="1150" dirty="0">
              <a:latin typeface="HG丸ｺﾞｼｯｸM-PRO" panose="020F0600000000000000" pitchFamily="50" charset="-128"/>
              <a:ea typeface="HG丸ｺﾞｼｯｸM-PRO" panose="020F0600000000000000" pitchFamily="50" charset="-128"/>
            </a:endParaRPr>
          </a:p>
        </p:txBody>
      </p:sp>
      <p:sp>
        <p:nvSpPr>
          <p:cNvPr id="75" name="テキスト ボックス 74">
            <a:extLst>
              <a:ext uri="{FF2B5EF4-FFF2-40B4-BE49-F238E27FC236}">
                <a16:creationId xmlns:a16="http://schemas.microsoft.com/office/drawing/2014/main" id="{918FCA64-68F4-A212-D8EE-7895D19C6A22}"/>
              </a:ext>
            </a:extLst>
          </p:cNvPr>
          <p:cNvSpPr txBox="1"/>
          <p:nvPr/>
        </p:nvSpPr>
        <p:spPr>
          <a:xfrm>
            <a:off x="891171" y="5749313"/>
            <a:ext cx="1107996" cy="184666"/>
          </a:xfrm>
          <a:prstGeom prst="rect">
            <a:avLst/>
          </a:prstGeom>
          <a:noFill/>
        </p:spPr>
        <p:txBody>
          <a:bodyPr wrap="square" rtlCol="0">
            <a:spAutoFit/>
          </a:bodyPr>
          <a:lstStyle/>
          <a:p>
            <a:pPr algn="dist"/>
            <a:r>
              <a:rPr kumimoji="1" lang="ja-JP" altLang="en-US" sz="600" b="1" dirty="0">
                <a:latin typeface="HG丸ｺﾞｼｯｸM-PRO" panose="020F0600000000000000" pitchFamily="50" charset="-128"/>
                <a:ea typeface="HG丸ｺﾞｼｯｸM-PRO" panose="020F0600000000000000" pitchFamily="50" charset="-128"/>
              </a:rPr>
              <a:t>ふりがな</a:t>
            </a:r>
          </a:p>
        </p:txBody>
      </p:sp>
      <p:sp>
        <p:nvSpPr>
          <p:cNvPr id="76" name="正方形/長方形 75">
            <a:extLst>
              <a:ext uri="{FF2B5EF4-FFF2-40B4-BE49-F238E27FC236}">
                <a16:creationId xmlns:a16="http://schemas.microsoft.com/office/drawing/2014/main" id="{3DF814EC-98F3-E8F7-D109-4DFB679EB5BE}"/>
              </a:ext>
            </a:extLst>
          </p:cNvPr>
          <p:cNvSpPr/>
          <p:nvPr/>
        </p:nvSpPr>
        <p:spPr>
          <a:xfrm>
            <a:off x="930910" y="5712446"/>
            <a:ext cx="1341508"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74C452DD-4A2D-605B-D99B-CA2A867ECF2B}"/>
              </a:ext>
            </a:extLst>
          </p:cNvPr>
          <p:cNvSpPr/>
          <p:nvPr/>
        </p:nvSpPr>
        <p:spPr>
          <a:xfrm>
            <a:off x="2339745" y="5710222"/>
            <a:ext cx="908351"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8258FE1D-7A8C-4315-0148-ACD8EA26513D}"/>
              </a:ext>
            </a:extLst>
          </p:cNvPr>
          <p:cNvSpPr txBox="1"/>
          <p:nvPr/>
        </p:nvSpPr>
        <p:spPr>
          <a:xfrm>
            <a:off x="2299304" y="5744140"/>
            <a:ext cx="968715" cy="184666"/>
          </a:xfrm>
          <a:prstGeom prst="rect">
            <a:avLst/>
          </a:prstGeom>
          <a:noFill/>
        </p:spPr>
        <p:txBody>
          <a:bodyPr wrap="squar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ぼうさい　いちろう</a:t>
            </a:r>
          </a:p>
        </p:txBody>
      </p:sp>
      <p:sp>
        <p:nvSpPr>
          <p:cNvPr id="80" name="正方形/長方形 79">
            <a:extLst>
              <a:ext uri="{FF2B5EF4-FFF2-40B4-BE49-F238E27FC236}">
                <a16:creationId xmlns:a16="http://schemas.microsoft.com/office/drawing/2014/main" id="{BB58B7ED-1BEA-62FC-58C1-B62CB3719209}"/>
              </a:ext>
            </a:extLst>
          </p:cNvPr>
          <p:cNvSpPr/>
          <p:nvPr/>
        </p:nvSpPr>
        <p:spPr>
          <a:xfrm>
            <a:off x="930909" y="6029489"/>
            <a:ext cx="1341111"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80F72FEC-20A8-B8D7-418F-238049DDE160}"/>
              </a:ext>
            </a:extLst>
          </p:cNvPr>
          <p:cNvSpPr/>
          <p:nvPr/>
        </p:nvSpPr>
        <p:spPr>
          <a:xfrm>
            <a:off x="2339745" y="6027265"/>
            <a:ext cx="904346"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a:extLst>
              <a:ext uri="{FF2B5EF4-FFF2-40B4-BE49-F238E27FC236}">
                <a16:creationId xmlns:a16="http://schemas.microsoft.com/office/drawing/2014/main" id="{4C2F30D8-0E25-7E89-80A4-479203BDF3D5}"/>
              </a:ext>
            </a:extLst>
          </p:cNvPr>
          <p:cNvSpPr/>
          <p:nvPr/>
        </p:nvSpPr>
        <p:spPr>
          <a:xfrm>
            <a:off x="930910" y="6346532"/>
            <a:ext cx="1342908"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2042894F-15D8-9EBF-24F2-D4594C8FAD77}"/>
              </a:ext>
            </a:extLst>
          </p:cNvPr>
          <p:cNvSpPr/>
          <p:nvPr/>
        </p:nvSpPr>
        <p:spPr>
          <a:xfrm>
            <a:off x="2341603" y="6344308"/>
            <a:ext cx="1562400"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9367833F-322C-C915-78FC-134A37487951}"/>
              </a:ext>
            </a:extLst>
          </p:cNvPr>
          <p:cNvSpPr/>
          <p:nvPr/>
        </p:nvSpPr>
        <p:spPr>
          <a:xfrm>
            <a:off x="930910" y="6666091"/>
            <a:ext cx="1341508" cy="26480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四角形: 角を丸くする 84">
            <a:extLst>
              <a:ext uri="{FF2B5EF4-FFF2-40B4-BE49-F238E27FC236}">
                <a16:creationId xmlns:a16="http://schemas.microsoft.com/office/drawing/2014/main" id="{8E0549A4-B65A-C3C2-CCD0-DE60B5912FF0}"/>
              </a:ext>
            </a:extLst>
          </p:cNvPr>
          <p:cNvSpPr/>
          <p:nvPr/>
        </p:nvSpPr>
        <p:spPr>
          <a:xfrm>
            <a:off x="856137" y="5636875"/>
            <a:ext cx="5888357" cy="1364635"/>
          </a:xfrm>
          <a:prstGeom prst="roundRect">
            <a:avLst>
              <a:gd name="adj" fmla="val 2494"/>
            </a:avLst>
          </a:prstGeom>
          <a:noFill/>
          <a:ln w="66675">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4" name="グループ化 333">
            <a:extLst>
              <a:ext uri="{FF2B5EF4-FFF2-40B4-BE49-F238E27FC236}">
                <a16:creationId xmlns:a16="http://schemas.microsoft.com/office/drawing/2014/main" id="{EFC1B451-7B0E-2589-F969-125718851B31}"/>
              </a:ext>
            </a:extLst>
          </p:cNvPr>
          <p:cNvGrpSpPr/>
          <p:nvPr/>
        </p:nvGrpSpPr>
        <p:grpSpPr>
          <a:xfrm>
            <a:off x="3951547" y="5680822"/>
            <a:ext cx="1372579" cy="1247179"/>
            <a:chOff x="4608092" y="5541873"/>
            <a:chExt cx="1372579" cy="1247179"/>
          </a:xfrm>
        </p:grpSpPr>
        <p:sp>
          <p:nvSpPr>
            <p:cNvPr id="64" name="正方形/長方形 63">
              <a:extLst>
                <a:ext uri="{FF2B5EF4-FFF2-40B4-BE49-F238E27FC236}">
                  <a16:creationId xmlns:a16="http://schemas.microsoft.com/office/drawing/2014/main" id="{504D8E6A-FA1D-4351-F251-FD8C89A328B4}"/>
                </a:ext>
              </a:extLst>
            </p:cNvPr>
            <p:cNvSpPr/>
            <p:nvPr/>
          </p:nvSpPr>
          <p:spPr>
            <a:xfrm>
              <a:off x="4624231" y="5578141"/>
              <a:ext cx="1346349"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9AC4530E-BA27-67F9-0FD8-DFA6B0F8819F}"/>
                </a:ext>
              </a:extLst>
            </p:cNvPr>
            <p:cNvSpPr txBox="1"/>
            <p:nvPr/>
          </p:nvSpPr>
          <p:spPr>
            <a:xfrm>
              <a:off x="4652699" y="5541873"/>
              <a:ext cx="1298469" cy="276999"/>
            </a:xfrm>
            <a:prstGeom prst="rect">
              <a:avLst/>
            </a:prstGeom>
            <a:noFill/>
          </p:spPr>
          <p:txBody>
            <a:bodyPr wrap="square"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できること</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68" name="正方形/長方形 67">
              <a:extLst>
                <a:ext uri="{FF2B5EF4-FFF2-40B4-BE49-F238E27FC236}">
                  <a16:creationId xmlns:a16="http://schemas.microsoft.com/office/drawing/2014/main" id="{5462C339-E51E-BAFE-1195-1DC6B55AA54B}"/>
                </a:ext>
              </a:extLst>
            </p:cNvPr>
            <p:cNvSpPr/>
            <p:nvPr/>
          </p:nvSpPr>
          <p:spPr>
            <a:xfrm>
              <a:off x="4634629" y="5568379"/>
              <a:ext cx="1335951" cy="12206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a:extLst>
                <a:ext uri="{FF2B5EF4-FFF2-40B4-BE49-F238E27FC236}">
                  <a16:creationId xmlns:a16="http://schemas.microsoft.com/office/drawing/2014/main" id="{FA9093A6-A2E1-6DC3-DA02-E970F75834E6}"/>
                </a:ext>
              </a:extLst>
            </p:cNvPr>
            <p:cNvGrpSpPr/>
            <p:nvPr/>
          </p:nvGrpSpPr>
          <p:grpSpPr>
            <a:xfrm>
              <a:off x="4702893" y="5798409"/>
              <a:ext cx="953383" cy="215444"/>
              <a:chOff x="10425570" y="3848102"/>
              <a:chExt cx="953383" cy="215444"/>
            </a:xfrm>
          </p:grpSpPr>
          <p:sp>
            <p:nvSpPr>
              <p:cNvPr id="104" name="テキスト ボックス 103">
                <a:extLst>
                  <a:ext uri="{FF2B5EF4-FFF2-40B4-BE49-F238E27FC236}">
                    <a16:creationId xmlns:a16="http://schemas.microsoft.com/office/drawing/2014/main" id="{7068A46C-4EF5-EE62-E1BD-31F6D901C684}"/>
                  </a:ext>
                </a:extLst>
              </p:cNvPr>
              <p:cNvSpPr txBox="1"/>
              <p:nvPr/>
            </p:nvSpPr>
            <p:spPr>
              <a:xfrm>
                <a:off x="10476142" y="3848102"/>
                <a:ext cx="90281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避難情報の伝達</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05" name="正方形/長方形 104">
                <a:extLst>
                  <a:ext uri="{FF2B5EF4-FFF2-40B4-BE49-F238E27FC236}">
                    <a16:creationId xmlns:a16="http://schemas.microsoft.com/office/drawing/2014/main" id="{ADDF03B5-E01D-8749-2935-F7BEB20494C5}"/>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70" name="グループ化 69">
              <a:extLst>
                <a:ext uri="{FF2B5EF4-FFF2-40B4-BE49-F238E27FC236}">
                  <a16:creationId xmlns:a16="http://schemas.microsoft.com/office/drawing/2014/main" id="{F8DA3DC2-0002-AE27-16F5-09B7FC805B2F}"/>
                </a:ext>
              </a:extLst>
            </p:cNvPr>
            <p:cNvGrpSpPr/>
            <p:nvPr/>
          </p:nvGrpSpPr>
          <p:grpSpPr>
            <a:xfrm>
              <a:off x="4702893" y="5980154"/>
              <a:ext cx="1261160" cy="215444"/>
              <a:chOff x="10425570" y="4090950"/>
              <a:chExt cx="1261160" cy="215444"/>
            </a:xfrm>
          </p:grpSpPr>
          <p:sp>
            <p:nvSpPr>
              <p:cNvPr id="102" name="テキスト ボックス 101">
                <a:extLst>
                  <a:ext uri="{FF2B5EF4-FFF2-40B4-BE49-F238E27FC236}">
                    <a16:creationId xmlns:a16="http://schemas.microsoft.com/office/drawing/2014/main" id="{0BDCFEA4-6DE3-19ED-A74C-B0DCBEE883E9}"/>
                  </a:ext>
                </a:extLst>
              </p:cNvPr>
              <p:cNvSpPr txBox="1"/>
              <p:nvPr/>
            </p:nvSpPr>
            <p:spPr>
              <a:xfrm>
                <a:off x="10476142" y="4090950"/>
                <a:ext cx="121058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避難しているかの確認</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03" name="正方形/長方形 102">
                <a:extLst>
                  <a:ext uri="{FF2B5EF4-FFF2-40B4-BE49-F238E27FC236}">
                    <a16:creationId xmlns:a16="http://schemas.microsoft.com/office/drawing/2014/main" id="{DA765DF9-F422-77E1-64D4-2136590C1E9E}"/>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71" name="グループ化 70">
              <a:extLst>
                <a:ext uri="{FF2B5EF4-FFF2-40B4-BE49-F238E27FC236}">
                  <a16:creationId xmlns:a16="http://schemas.microsoft.com/office/drawing/2014/main" id="{342389B9-7F51-C38B-BAE2-95CA54F274DB}"/>
                </a:ext>
              </a:extLst>
            </p:cNvPr>
            <p:cNvGrpSpPr/>
            <p:nvPr/>
          </p:nvGrpSpPr>
          <p:grpSpPr>
            <a:xfrm>
              <a:off x="4702893" y="6161899"/>
              <a:ext cx="1158568" cy="215444"/>
              <a:chOff x="10425570" y="4314804"/>
              <a:chExt cx="1158568" cy="215444"/>
            </a:xfrm>
          </p:grpSpPr>
          <p:sp>
            <p:nvSpPr>
              <p:cNvPr id="100" name="テキスト ボックス 99">
                <a:extLst>
                  <a:ext uri="{FF2B5EF4-FFF2-40B4-BE49-F238E27FC236}">
                    <a16:creationId xmlns:a16="http://schemas.microsoft.com/office/drawing/2014/main" id="{E866B8FF-4671-B26E-1EDD-18670AD7291A}"/>
                  </a:ext>
                </a:extLst>
              </p:cNvPr>
              <p:cNvSpPr txBox="1"/>
              <p:nvPr/>
            </p:nvSpPr>
            <p:spPr>
              <a:xfrm>
                <a:off x="10476142" y="4314804"/>
                <a:ext cx="1107996"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避難先に一緒に行く</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01" name="正方形/長方形 100">
                <a:extLst>
                  <a:ext uri="{FF2B5EF4-FFF2-40B4-BE49-F238E27FC236}">
                    <a16:creationId xmlns:a16="http://schemas.microsoft.com/office/drawing/2014/main" id="{102F0C72-B88D-1D7D-B5C2-BC147D544D13}"/>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79" name="テキスト ボックス 78">
              <a:extLst>
                <a:ext uri="{FF2B5EF4-FFF2-40B4-BE49-F238E27FC236}">
                  <a16:creationId xmlns:a16="http://schemas.microsoft.com/office/drawing/2014/main" id="{0CAC6835-E25E-0303-3549-82033308B563}"/>
                </a:ext>
              </a:extLst>
            </p:cNvPr>
            <p:cNvSpPr txBox="1"/>
            <p:nvPr/>
          </p:nvSpPr>
          <p:spPr>
            <a:xfrm>
              <a:off x="4608092" y="5914441"/>
              <a:ext cx="351378" cy="292388"/>
            </a:xfrm>
            <a:prstGeom prst="rect">
              <a:avLst/>
            </a:prstGeom>
            <a:noFill/>
          </p:spPr>
          <p:txBody>
            <a:bodyPr wrap="none" rtlCol="0">
              <a:spAutoFit/>
            </a:bodyPr>
            <a:lstStyle/>
            <a:p>
              <a:r>
                <a:rPr kumimoji="1" lang="ja-JP" altLang="en-US" sz="1300" b="1" dirty="0"/>
                <a:t>✔</a:t>
              </a:r>
            </a:p>
          </p:txBody>
        </p:sp>
        <p:grpSp>
          <p:nvGrpSpPr>
            <p:cNvPr id="86" name="グループ化 85">
              <a:extLst>
                <a:ext uri="{FF2B5EF4-FFF2-40B4-BE49-F238E27FC236}">
                  <a16:creationId xmlns:a16="http://schemas.microsoft.com/office/drawing/2014/main" id="{34D1485E-79FC-7988-F303-734F3D4788A8}"/>
                </a:ext>
              </a:extLst>
            </p:cNvPr>
            <p:cNvGrpSpPr/>
            <p:nvPr/>
          </p:nvGrpSpPr>
          <p:grpSpPr>
            <a:xfrm>
              <a:off x="4641843" y="6343645"/>
              <a:ext cx="1338828" cy="411458"/>
              <a:chOff x="10516990" y="5515627"/>
              <a:chExt cx="1338828" cy="411458"/>
            </a:xfrm>
          </p:grpSpPr>
          <p:grpSp>
            <p:nvGrpSpPr>
              <p:cNvPr id="95" name="グループ化 94">
                <a:extLst>
                  <a:ext uri="{FF2B5EF4-FFF2-40B4-BE49-F238E27FC236}">
                    <a16:creationId xmlns:a16="http://schemas.microsoft.com/office/drawing/2014/main" id="{49FC803A-5AC9-C851-C1F1-7DC42EAFFE0A}"/>
                  </a:ext>
                </a:extLst>
              </p:cNvPr>
              <p:cNvGrpSpPr/>
              <p:nvPr/>
            </p:nvGrpSpPr>
            <p:grpSpPr>
              <a:xfrm>
                <a:off x="10578040" y="5515627"/>
                <a:ext cx="543015" cy="215444"/>
                <a:chOff x="10425570" y="4525365"/>
                <a:chExt cx="543015" cy="215444"/>
              </a:xfrm>
            </p:grpSpPr>
            <p:sp>
              <p:nvSpPr>
                <p:cNvPr id="98" name="テキスト ボックス 97">
                  <a:extLst>
                    <a:ext uri="{FF2B5EF4-FFF2-40B4-BE49-F238E27FC236}">
                      <a16:creationId xmlns:a16="http://schemas.microsoft.com/office/drawing/2014/main" id="{1A7F85CC-0704-1F38-87AB-22EDE0B4ACF5}"/>
                    </a:ext>
                  </a:extLst>
                </p:cNvPr>
                <p:cNvSpPr txBox="1"/>
                <p:nvPr/>
              </p:nvSpPr>
              <p:spPr>
                <a:xfrm>
                  <a:off x="10476142" y="4525365"/>
                  <a:ext cx="492443"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endParaRPr kumimoji="1" lang="en-US" altLang="ja-JP" sz="6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99" name="正方形/長方形 98">
                  <a:extLst>
                    <a:ext uri="{FF2B5EF4-FFF2-40B4-BE49-F238E27FC236}">
                      <a16:creationId xmlns:a16="http://schemas.microsoft.com/office/drawing/2014/main" id="{D39A37E9-44A4-AC42-47D1-C018012F65FC}"/>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97" name="テキスト ボックス 96">
                <a:extLst>
                  <a:ext uri="{FF2B5EF4-FFF2-40B4-BE49-F238E27FC236}">
                    <a16:creationId xmlns:a16="http://schemas.microsoft.com/office/drawing/2014/main" id="{4B3CC562-C997-EC82-6311-7F2C754CE607}"/>
                  </a:ext>
                </a:extLst>
              </p:cNvPr>
              <p:cNvSpPr txBox="1"/>
              <p:nvPr/>
            </p:nvSpPr>
            <p:spPr>
              <a:xfrm>
                <a:off x="10516990" y="5650086"/>
                <a:ext cx="1338828" cy="276999"/>
              </a:xfrm>
              <a:prstGeom prst="rect">
                <a:avLst/>
              </a:prstGeom>
              <a:noFill/>
            </p:spPr>
            <p:txBody>
              <a:bodyPr wrap="none" rtlCol="0">
                <a:spAutoFit/>
              </a:bodyPr>
              <a:lstStyle/>
              <a:p>
                <a:r>
                  <a:rPr kumimoji="1" lang="en-US" altLang="ja-JP" sz="5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500" dirty="0">
                    <a:solidFill>
                      <a:srgbClr val="FF7B69"/>
                    </a:solidFill>
                    <a:latin typeface="HG丸ｺﾞｼｯｸM-PRO" panose="020F0600000000000000" pitchFamily="50" charset="-128"/>
                    <a:ea typeface="HG丸ｺﾞｼｯｸM-PRO" panose="020F0600000000000000" pitchFamily="50" charset="-128"/>
                  </a:rPr>
                  <a:t>具体的に書いてください</a:t>
                </a:r>
                <a:endParaRPr kumimoji="1" lang="en-US" altLang="ja-JP" sz="500" dirty="0">
                  <a:solidFill>
                    <a:srgbClr val="FF7B69"/>
                  </a:solidFill>
                  <a:latin typeface="HG丸ｺﾞｼｯｸM-PRO" panose="020F0600000000000000" pitchFamily="50" charset="-128"/>
                  <a:ea typeface="HG丸ｺﾞｼｯｸM-PRO" panose="020F0600000000000000" pitchFamily="50" charset="-128"/>
                </a:endParaRPr>
              </a:p>
              <a:p>
                <a:endParaRPr kumimoji="1" lang="en-US" altLang="ja-JP" sz="200" dirty="0">
                  <a:latin typeface="HG丸ｺﾞｼｯｸM-PRO" panose="020F0600000000000000" pitchFamily="50" charset="-128"/>
                  <a:ea typeface="HG丸ｺﾞｼｯｸM-PRO" panose="020F0600000000000000" pitchFamily="50" charset="-128"/>
                </a:endParaRPr>
              </a:p>
              <a:p>
                <a:r>
                  <a:rPr kumimoji="1" lang="ja-JP" altLang="en-US" sz="470" dirty="0">
                    <a:latin typeface="HG丸ｺﾞｼｯｸM-PRO" panose="020F0600000000000000" pitchFamily="50" charset="-128"/>
                    <a:ea typeface="HG丸ｺﾞｼｯｸM-PRO" panose="020F0600000000000000" pitchFamily="50" charset="-128"/>
                  </a:rPr>
                  <a:t>避難先に一緒に行く（呼集がない場合）</a:t>
                </a:r>
              </a:p>
            </p:txBody>
          </p:sp>
          <p:sp>
            <p:nvSpPr>
              <p:cNvPr id="96" name="大かっこ 95">
                <a:extLst>
                  <a:ext uri="{FF2B5EF4-FFF2-40B4-BE49-F238E27FC236}">
                    <a16:creationId xmlns:a16="http://schemas.microsoft.com/office/drawing/2014/main" id="{8AE090A7-DA18-FCE0-8D88-69EA54C282B1}"/>
                  </a:ext>
                </a:extLst>
              </p:cNvPr>
              <p:cNvSpPr/>
              <p:nvPr/>
            </p:nvSpPr>
            <p:spPr>
              <a:xfrm>
                <a:off x="10573777" y="5713832"/>
                <a:ext cx="1222154" cy="203022"/>
              </a:xfrm>
              <a:prstGeom prst="bracketPair">
                <a:avLst/>
              </a:prstGeom>
              <a:ln w="12700">
                <a:solidFill>
                  <a:srgbClr val="FFB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grpSp>
        <p:nvGrpSpPr>
          <p:cNvPr id="87" name="グループ化 86">
            <a:extLst>
              <a:ext uri="{FF2B5EF4-FFF2-40B4-BE49-F238E27FC236}">
                <a16:creationId xmlns:a16="http://schemas.microsoft.com/office/drawing/2014/main" id="{54EF6AD9-6E13-8A19-2356-465333BBCB0E}"/>
              </a:ext>
            </a:extLst>
          </p:cNvPr>
          <p:cNvGrpSpPr/>
          <p:nvPr/>
        </p:nvGrpSpPr>
        <p:grpSpPr>
          <a:xfrm>
            <a:off x="3299685" y="5709688"/>
            <a:ext cx="608476" cy="639158"/>
            <a:chOff x="9110583" y="757092"/>
            <a:chExt cx="608476" cy="639158"/>
          </a:xfrm>
        </p:grpSpPr>
        <p:sp>
          <p:nvSpPr>
            <p:cNvPr id="91" name="正方形/長方形 90">
              <a:extLst>
                <a:ext uri="{FF2B5EF4-FFF2-40B4-BE49-F238E27FC236}">
                  <a16:creationId xmlns:a16="http://schemas.microsoft.com/office/drawing/2014/main" id="{E6579F47-6FC6-B23B-B5D8-BCC0FE8F86BB}"/>
                </a:ext>
              </a:extLst>
            </p:cNvPr>
            <p:cNvSpPr/>
            <p:nvPr/>
          </p:nvSpPr>
          <p:spPr>
            <a:xfrm>
              <a:off x="9110583" y="760993"/>
              <a:ext cx="601980" cy="408636"/>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81FC7935-345D-D1E5-4AB7-184AD5479272}"/>
                </a:ext>
              </a:extLst>
            </p:cNvPr>
            <p:cNvSpPr/>
            <p:nvPr/>
          </p:nvSpPr>
          <p:spPr>
            <a:xfrm>
              <a:off x="9110583" y="757092"/>
              <a:ext cx="602686" cy="57895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2D2CBE3D-D552-5E50-FD07-B8CD191B681B}"/>
                </a:ext>
              </a:extLst>
            </p:cNvPr>
            <p:cNvSpPr txBox="1"/>
            <p:nvPr/>
          </p:nvSpPr>
          <p:spPr>
            <a:xfrm>
              <a:off x="9141329"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94" name="テキスト ボックス 93">
              <a:extLst>
                <a:ext uri="{FF2B5EF4-FFF2-40B4-BE49-F238E27FC236}">
                  <a16:creationId xmlns:a16="http://schemas.microsoft.com/office/drawing/2014/main" id="{46244BA2-78AD-EB49-CFDA-8C481C43D0C2}"/>
                </a:ext>
              </a:extLst>
            </p:cNvPr>
            <p:cNvSpPr txBox="1"/>
            <p:nvPr/>
          </p:nvSpPr>
          <p:spPr>
            <a:xfrm>
              <a:off x="9261070" y="1057696"/>
              <a:ext cx="349776" cy="338554"/>
            </a:xfrm>
            <a:prstGeom prst="rect">
              <a:avLst/>
            </a:prstGeom>
            <a:noFill/>
          </p:spPr>
          <p:txBody>
            <a:bodyPr wrap="none" rtlCol="0">
              <a:spAutoFit/>
            </a:bodyPr>
            <a:lstStyle/>
            <a:p>
              <a:r>
                <a:rPr kumimoji="1" lang="ja-JP" altLang="en-US" sz="1600" b="1" dirty="0"/>
                <a:t>✔</a:t>
              </a:r>
            </a:p>
          </p:txBody>
        </p:sp>
      </p:grpSp>
      <p:sp>
        <p:nvSpPr>
          <p:cNvPr id="89" name="正方形/長方形 88">
            <a:extLst>
              <a:ext uri="{FF2B5EF4-FFF2-40B4-BE49-F238E27FC236}">
                <a16:creationId xmlns:a16="http://schemas.microsoft.com/office/drawing/2014/main" id="{399544D5-35DD-E877-47FB-C25B57E49D12}"/>
              </a:ext>
            </a:extLst>
          </p:cNvPr>
          <p:cNvSpPr/>
          <p:nvPr/>
        </p:nvSpPr>
        <p:spPr>
          <a:xfrm>
            <a:off x="2340802" y="6665160"/>
            <a:ext cx="1562400" cy="266267"/>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0" name="図 89">
            <a:extLst>
              <a:ext uri="{FF2B5EF4-FFF2-40B4-BE49-F238E27FC236}">
                <a16:creationId xmlns:a16="http://schemas.microsoft.com/office/drawing/2014/main" id="{543CE9D4-ECE4-0EAF-86A7-6D6C32915D39}"/>
              </a:ext>
            </a:extLst>
          </p:cNvPr>
          <p:cNvPicPr>
            <a:picLocks noChangeAspect="1"/>
          </p:cNvPicPr>
          <p:nvPr/>
        </p:nvPicPr>
        <p:blipFill rotWithShape="1">
          <a:blip r:embed="rId3"/>
          <a:srcRect l="4788" t="20298" r="4932" b="30216"/>
          <a:stretch/>
        </p:blipFill>
        <p:spPr>
          <a:xfrm>
            <a:off x="964723" y="6710314"/>
            <a:ext cx="1290050" cy="159881"/>
          </a:xfrm>
          <a:prstGeom prst="rect">
            <a:avLst/>
          </a:prstGeom>
        </p:spPr>
      </p:pic>
      <p:sp>
        <p:nvSpPr>
          <p:cNvPr id="151" name="テキスト ボックス 150">
            <a:extLst>
              <a:ext uri="{FF2B5EF4-FFF2-40B4-BE49-F238E27FC236}">
                <a16:creationId xmlns:a16="http://schemas.microsoft.com/office/drawing/2014/main" id="{FE14F981-83D1-BA6C-8B5C-8682D1DD4169}"/>
              </a:ext>
            </a:extLst>
          </p:cNvPr>
          <p:cNvSpPr txBox="1"/>
          <p:nvPr/>
        </p:nvSpPr>
        <p:spPr>
          <a:xfrm>
            <a:off x="889243" y="4548548"/>
            <a:ext cx="1107996"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氏名又は名称</a:t>
            </a:r>
          </a:p>
        </p:txBody>
      </p:sp>
      <p:sp>
        <p:nvSpPr>
          <p:cNvPr id="152" name="テキスト ボックス 151">
            <a:extLst>
              <a:ext uri="{FF2B5EF4-FFF2-40B4-BE49-F238E27FC236}">
                <a16:creationId xmlns:a16="http://schemas.microsoft.com/office/drawing/2014/main" id="{DA4762A7-9490-6ED2-BEAD-DBBFA1F3FA89}"/>
              </a:ext>
            </a:extLst>
          </p:cNvPr>
          <p:cNvSpPr txBox="1"/>
          <p:nvPr/>
        </p:nvSpPr>
        <p:spPr>
          <a:xfrm>
            <a:off x="870090" y="4864539"/>
            <a:ext cx="1107996"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p>
        </p:txBody>
      </p:sp>
      <p:sp>
        <p:nvSpPr>
          <p:cNvPr id="155" name="テキスト ボックス 154">
            <a:extLst>
              <a:ext uri="{FF2B5EF4-FFF2-40B4-BE49-F238E27FC236}">
                <a16:creationId xmlns:a16="http://schemas.microsoft.com/office/drawing/2014/main" id="{62056FE3-A8A2-A587-C86C-8D4DDA799422}"/>
              </a:ext>
            </a:extLst>
          </p:cNvPr>
          <p:cNvSpPr txBox="1"/>
          <p:nvPr/>
        </p:nvSpPr>
        <p:spPr>
          <a:xfrm>
            <a:off x="2280748" y="4543375"/>
            <a:ext cx="983859" cy="276999"/>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福祉　梅子</a:t>
            </a:r>
          </a:p>
        </p:txBody>
      </p:sp>
      <p:sp>
        <p:nvSpPr>
          <p:cNvPr id="156" name="テキスト ボックス 155">
            <a:extLst>
              <a:ext uri="{FF2B5EF4-FFF2-40B4-BE49-F238E27FC236}">
                <a16:creationId xmlns:a16="http://schemas.microsoft.com/office/drawing/2014/main" id="{1620A41C-85DD-A560-E0BF-1A390F6AC943}"/>
              </a:ext>
            </a:extLst>
          </p:cNvPr>
          <p:cNvSpPr txBox="1"/>
          <p:nvPr/>
        </p:nvSpPr>
        <p:spPr>
          <a:xfrm>
            <a:off x="2267769" y="4864245"/>
            <a:ext cx="1683474" cy="269304"/>
          </a:xfrm>
          <a:prstGeom prst="rect">
            <a:avLst/>
          </a:prstGeom>
          <a:noFill/>
        </p:spPr>
        <p:txBody>
          <a:bodyPr wrap="non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●●町字◆◆</a:t>
            </a:r>
            <a:r>
              <a:rPr kumimoji="1" lang="en-US" altLang="ja-JP" sz="1150" dirty="0">
                <a:latin typeface="HG丸ｺﾞｼｯｸM-PRO" panose="020F0600000000000000" pitchFamily="50" charset="-128"/>
                <a:ea typeface="HG丸ｺﾞｼｯｸM-PRO" panose="020F0600000000000000" pitchFamily="50" charset="-128"/>
              </a:rPr>
              <a:t>35</a:t>
            </a:r>
            <a:r>
              <a:rPr kumimoji="1" lang="ja-JP" altLang="en-US" sz="1150" dirty="0">
                <a:latin typeface="HG丸ｺﾞｼｯｸM-PRO" panose="020F0600000000000000" pitchFamily="50" charset="-128"/>
                <a:ea typeface="HG丸ｺﾞｼｯｸM-PRO" panose="020F0600000000000000" pitchFamily="50" charset="-128"/>
              </a:rPr>
              <a:t>番地</a:t>
            </a:r>
          </a:p>
        </p:txBody>
      </p:sp>
      <p:sp>
        <p:nvSpPr>
          <p:cNvPr id="157" name="テキスト ボックス 156">
            <a:extLst>
              <a:ext uri="{FF2B5EF4-FFF2-40B4-BE49-F238E27FC236}">
                <a16:creationId xmlns:a16="http://schemas.microsoft.com/office/drawing/2014/main" id="{73942B12-7795-EABD-4451-9923092AAE08}"/>
              </a:ext>
            </a:extLst>
          </p:cNvPr>
          <p:cNvSpPr txBox="1"/>
          <p:nvPr/>
        </p:nvSpPr>
        <p:spPr>
          <a:xfrm>
            <a:off x="2255817" y="5200669"/>
            <a:ext cx="1739579" cy="269304"/>
          </a:xfrm>
          <a:prstGeom prst="rect">
            <a:avLst/>
          </a:prstGeom>
          <a:noFill/>
        </p:spPr>
        <p:txBody>
          <a:bodyPr wrap="non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a:t>
            </a:r>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-5678</a:t>
            </a:r>
            <a:endParaRPr kumimoji="1" lang="ja-JP" altLang="en-US" sz="1150" dirty="0">
              <a:latin typeface="HG丸ｺﾞｼｯｸM-PRO" panose="020F0600000000000000" pitchFamily="50" charset="-128"/>
              <a:ea typeface="HG丸ｺﾞｼｯｸM-PRO" panose="020F0600000000000000" pitchFamily="50" charset="-128"/>
            </a:endParaRPr>
          </a:p>
        </p:txBody>
      </p:sp>
      <p:sp>
        <p:nvSpPr>
          <p:cNvPr id="158" name="テキスト ボックス 157">
            <a:extLst>
              <a:ext uri="{FF2B5EF4-FFF2-40B4-BE49-F238E27FC236}">
                <a16:creationId xmlns:a16="http://schemas.microsoft.com/office/drawing/2014/main" id="{A2EDA4A9-217B-1453-9996-51ECFF6E753B}"/>
              </a:ext>
            </a:extLst>
          </p:cNvPr>
          <p:cNvSpPr txBox="1"/>
          <p:nvPr/>
        </p:nvSpPr>
        <p:spPr>
          <a:xfrm>
            <a:off x="889243" y="4284904"/>
            <a:ext cx="1107996" cy="184666"/>
          </a:xfrm>
          <a:prstGeom prst="rect">
            <a:avLst/>
          </a:prstGeom>
          <a:noFill/>
        </p:spPr>
        <p:txBody>
          <a:bodyPr wrap="square" rtlCol="0">
            <a:spAutoFit/>
          </a:bodyPr>
          <a:lstStyle/>
          <a:p>
            <a:pPr algn="dist"/>
            <a:r>
              <a:rPr kumimoji="1" lang="ja-JP" altLang="en-US" sz="600" b="1" dirty="0">
                <a:latin typeface="HG丸ｺﾞｼｯｸM-PRO" panose="020F0600000000000000" pitchFamily="50" charset="-128"/>
                <a:ea typeface="HG丸ｺﾞｼｯｸM-PRO" panose="020F0600000000000000" pitchFamily="50" charset="-128"/>
              </a:rPr>
              <a:t>ふりがな</a:t>
            </a:r>
          </a:p>
        </p:txBody>
      </p:sp>
      <p:sp>
        <p:nvSpPr>
          <p:cNvPr id="159" name="正方形/長方形 158">
            <a:extLst>
              <a:ext uri="{FF2B5EF4-FFF2-40B4-BE49-F238E27FC236}">
                <a16:creationId xmlns:a16="http://schemas.microsoft.com/office/drawing/2014/main" id="{4921F9CE-E375-67E9-62B8-3DF595BDA208}"/>
              </a:ext>
            </a:extLst>
          </p:cNvPr>
          <p:cNvSpPr/>
          <p:nvPr/>
        </p:nvSpPr>
        <p:spPr>
          <a:xfrm>
            <a:off x="931614" y="4244953"/>
            <a:ext cx="1335780" cy="2628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0" name="正方形/長方形 159">
            <a:extLst>
              <a:ext uri="{FF2B5EF4-FFF2-40B4-BE49-F238E27FC236}">
                <a16:creationId xmlns:a16="http://schemas.microsoft.com/office/drawing/2014/main" id="{7E3904B8-2914-81E9-B4DA-D1A9D98B9DA9}"/>
              </a:ext>
            </a:extLst>
          </p:cNvPr>
          <p:cNvSpPr/>
          <p:nvPr/>
        </p:nvSpPr>
        <p:spPr>
          <a:xfrm>
            <a:off x="2338717" y="4244953"/>
            <a:ext cx="907964" cy="262901"/>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2BA48CB0-B9F7-C503-2C79-C3FE194E9DD9}"/>
              </a:ext>
            </a:extLst>
          </p:cNvPr>
          <p:cNvSpPr txBox="1"/>
          <p:nvPr/>
        </p:nvSpPr>
        <p:spPr>
          <a:xfrm>
            <a:off x="2297377" y="4284070"/>
            <a:ext cx="854732" cy="184666"/>
          </a:xfrm>
          <a:prstGeom prst="rect">
            <a:avLst/>
          </a:prstGeom>
          <a:noFill/>
        </p:spPr>
        <p:txBody>
          <a:bodyPr wrap="square"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ふくし　うめこ</a:t>
            </a:r>
          </a:p>
        </p:txBody>
      </p:sp>
      <p:sp>
        <p:nvSpPr>
          <p:cNvPr id="162" name="正方形/長方形 161">
            <a:extLst>
              <a:ext uri="{FF2B5EF4-FFF2-40B4-BE49-F238E27FC236}">
                <a16:creationId xmlns:a16="http://schemas.microsoft.com/office/drawing/2014/main" id="{D7DFE50C-14D7-0C7C-247E-459CA7E491AA}"/>
              </a:ext>
            </a:extLst>
          </p:cNvPr>
          <p:cNvSpPr/>
          <p:nvPr/>
        </p:nvSpPr>
        <p:spPr>
          <a:xfrm>
            <a:off x="931614" y="4567248"/>
            <a:ext cx="1335600"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a:extLst>
              <a:ext uri="{FF2B5EF4-FFF2-40B4-BE49-F238E27FC236}">
                <a16:creationId xmlns:a16="http://schemas.microsoft.com/office/drawing/2014/main" id="{8F3BD11D-E4C7-92B9-E57A-13A22F922C1D}"/>
              </a:ext>
            </a:extLst>
          </p:cNvPr>
          <p:cNvSpPr/>
          <p:nvPr/>
        </p:nvSpPr>
        <p:spPr>
          <a:xfrm>
            <a:off x="2339105" y="4567247"/>
            <a:ext cx="907200" cy="2628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5CFF970E-5024-2BA2-69A6-EE0AE036D4D7}"/>
              </a:ext>
            </a:extLst>
          </p:cNvPr>
          <p:cNvSpPr/>
          <p:nvPr/>
        </p:nvSpPr>
        <p:spPr>
          <a:xfrm>
            <a:off x="931614" y="4884291"/>
            <a:ext cx="1335780"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a:extLst>
              <a:ext uri="{FF2B5EF4-FFF2-40B4-BE49-F238E27FC236}">
                <a16:creationId xmlns:a16="http://schemas.microsoft.com/office/drawing/2014/main" id="{1BDE06D7-DBBA-96FF-CE91-5F6CF414DB33}"/>
              </a:ext>
            </a:extLst>
          </p:cNvPr>
          <p:cNvSpPr/>
          <p:nvPr/>
        </p:nvSpPr>
        <p:spPr>
          <a:xfrm>
            <a:off x="2339108" y="4882067"/>
            <a:ext cx="1566000"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a:extLst>
              <a:ext uri="{FF2B5EF4-FFF2-40B4-BE49-F238E27FC236}">
                <a16:creationId xmlns:a16="http://schemas.microsoft.com/office/drawing/2014/main" id="{929A47D8-BE9B-1D96-BDA8-191C3209AB0A}"/>
              </a:ext>
            </a:extLst>
          </p:cNvPr>
          <p:cNvSpPr/>
          <p:nvPr/>
        </p:nvSpPr>
        <p:spPr>
          <a:xfrm>
            <a:off x="931614" y="5203850"/>
            <a:ext cx="1335780"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a:extLst>
              <a:ext uri="{FF2B5EF4-FFF2-40B4-BE49-F238E27FC236}">
                <a16:creationId xmlns:a16="http://schemas.microsoft.com/office/drawing/2014/main" id="{842163D8-B50D-0C9A-22C9-5B14EC03809F}"/>
              </a:ext>
            </a:extLst>
          </p:cNvPr>
          <p:cNvSpPr/>
          <p:nvPr/>
        </p:nvSpPr>
        <p:spPr>
          <a:xfrm>
            <a:off x="2336344" y="5201419"/>
            <a:ext cx="1566000"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四角形: 角を丸くする 167">
            <a:extLst>
              <a:ext uri="{FF2B5EF4-FFF2-40B4-BE49-F238E27FC236}">
                <a16:creationId xmlns:a16="http://schemas.microsoft.com/office/drawing/2014/main" id="{9FDD9233-D777-1D7F-B86E-1C7F7167123B}"/>
              </a:ext>
            </a:extLst>
          </p:cNvPr>
          <p:cNvSpPr/>
          <p:nvPr/>
        </p:nvSpPr>
        <p:spPr>
          <a:xfrm>
            <a:off x="854209" y="4174636"/>
            <a:ext cx="5888357" cy="1364400"/>
          </a:xfrm>
          <a:prstGeom prst="roundRect">
            <a:avLst>
              <a:gd name="adj" fmla="val 2494"/>
            </a:avLst>
          </a:prstGeom>
          <a:noFill/>
          <a:ln w="66675">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9" name="グループ化 168">
            <a:extLst>
              <a:ext uri="{FF2B5EF4-FFF2-40B4-BE49-F238E27FC236}">
                <a16:creationId xmlns:a16="http://schemas.microsoft.com/office/drawing/2014/main" id="{76FB1648-0039-3DB1-DBA8-1D3847A14EE5}"/>
              </a:ext>
            </a:extLst>
          </p:cNvPr>
          <p:cNvGrpSpPr/>
          <p:nvPr/>
        </p:nvGrpSpPr>
        <p:grpSpPr>
          <a:xfrm>
            <a:off x="3302764" y="4247125"/>
            <a:ext cx="608476" cy="639158"/>
            <a:chOff x="9110583" y="757092"/>
            <a:chExt cx="608476" cy="639158"/>
          </a:xfrm>
        </p:grpSpPr>
        <p:sp>
          <p:nvSpPr>
            <p:cNvPr id="189" name="正方形/長方形 188">
              <a:extLst>
                <a:ext uri="{FF2B5EF4-FFF2-40B4-BE49-F238E27FC236}">
                  <a16:creationId xmlns:a16="http://schemas.microsoft.com/office/drawing/2014/main" id="{92F464C1-65D7-A347-CB4B-2110723F4B5C}"/>
                </a:ext>
              </a:extLst>
            </p:cNvPr>
            <p:cNvSpPr/>
            <p:nvPr/>
          </p:nvSpPr>
          <p:spPr>
            <a:xfrm>
              <a:off x="9110583" y="760993"/>
              <a:ext cx="601980" cy="408636"/>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a:extLst>
                <a:ext uri="{FF2B5EF4-FFF2-40B4-BE49-F238E27FC236}">
                  <a16:creationId xmlns:a16="http://schemas.microsoft.com/office/drawing/2014/main" id="{80D21B66-DA5D-64C2-7DDF-7E7EBE2DDB48}"/>
                </a:ext>
              </a:extLst>
            </p:cNvPr>
            <p:cNvSpPr/>
            <p:nvPr/>
          </p:nvSpPr>
          <p:spPr>
            <a:xfrm>
              <a:off x="9110583" y="757092"/>
              <a:ext cx="602686" cy="57895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1" name="テキスト ボックス 190">
              <a:extLst>
                <a:ext uri="{FF2B5EF4-FFF2-40B4-BE49-F238E27FC236}">
                  <a16:creationId xmlns:a16="http://schemas.microsoft.com/office/drawing/2014/main" id="{5DAEA32D-24E5-5C64-AB92-59DB3CEC56B9}"/>
                </a:ext>
              </a:extLst>
            </p:cNvPr>
            <p:cNvSpPr txBox="1"/>
            <p:nvPr/>
          </p:nvSpPr>
          <p:spPr>
            <a:xfrm>
              <a:off x="9141329"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192" name="テキスト ボックス 191">
              <a:extLst>
                <a:ext uri="{FF2B5EF4-FFF2-40B4-BE49-F238E27FC236}">
                  <a16:creationId xmlns:a16="http://schemas.microsoft.com/office/drawing/2014/main" id="{21AE080F-3DCF-784C-F077-432EDF0E70CB}"/>
                </a:ext>
              </a:extLst>
            </p:cNvPr>
            <p:cNvSpPr txBox="1"/>
            <p:nvPr/>
          </p:nvSpPr>
          <p:spPr>
            <a:xfrm>
              <a:off x="9261070" y="1057696"/>
              <a:ext cx="349776" cy="338554"/>
            </a:xfrm>
            <a:prstGeom prst="rect">
              <a:avLst/>
            </a:prstGeom>
            <a:noFill/>
          </p:spPr>
          <p:txBody>
            <a:bodyPr wrap="none" rtlCol="0">
              <a:spAutoFit/>
            </a:bodyPr>
            <a:lstStyle/>
            <a:p>
              <a:r>
                <a:rPr kumimoji="1" lang="ja-JP" altLang="en-US" sz="1600" b="1" dirty="0"/>
                <a:t>✔</a:t>
              </a:r>
            </a:p>
          </p:txBody>
        </p:sp>
      </p:grpSp>
      <p:pic>
        <p:nvPicPr>
          <p:cNvPr id="170" name="図 169">
            <a:extLst>
              <a:ext uri="{FF2B5EF4-FFF2-40B4-BE49-F238E27FC236}">
                <a16:creationId xmlns:a16="http://schemas.microsoft.com/office/drawing/2014/main" id="{9B11F2B2-9503-7020-84F5-4FDA011244B0}"/>
              </a:ext>
            </a:extLst>
          </p:cNvPr>
          <p:cNvPicPr>
            <a:picLocks noChangeAspect="1"/>
          </p:cNvPicPr>
          <p:nvPr/>
        </p:nvPicPr>
        <p:blipFill rotWithShape="1">
          <a:blip r:embed="rId3"/>
          <a:srcRect l="4788" t="20298" r="4932" b="30216"/>
          <a:stretch/>
        </p:blipFill>
        <p:spPr>
          <a:xfrm>
            <a:off x="964723" y="5256830"/>
            <a:ext cx="1290050" cy="159881"/>
          </a:xfrm>
          <a:prstGeom prst="rect">
            <a:avLst/>
          </a:prstGeom>
        </p:spPr>
      </p:pic>
      <p:grpSp>
        <p:nvGrpSpPr>
          <p:cNvPr id="336" name="グループ化 335">
            <a:extLst>
              <a:ext uri="{FF2B5EF4-FFF2-40B4-BE49-F238E27FC236}">
                <a16:creationId xmlns:a16="http://schemas.microsoft.com/office/drawing/2014/main" id="{0A1A8E00-D22C-C485-BD43-D858DD61FA46}"/>
              </a:ext>
            </a:extLst>
          </p:cNvPr>
          <p:cNvGrpSpPr/>
          <p:nvPr/>
        </p:nvGrpSpPr>
        <p:grpSpPr>
          <a:xfrm>
            <a:off x="3964545" y="4220739"/>
            <a:ext cx="1354016" cy="1246907"/>
            <a:chOff x="4608092" y="4079632"/>
            <a:chExt cx="1354016" cy="1246907"/>
          </a:xfrm>
        </p:grpSpPr>
        <p:sp>
          <p:nvSpPr>
            <p:cNvPr id="150" name="正方形/長方形 149">
              <a:extLst>
                <a:ext uri="{FF2B5EF4-FFF2-40B4-BE49-F238E27FC236}">
                  <a16:creationId xmlns:a16="http://schemas.microsoft.com/office/drawing/2014/main" id="{BAF9A174-DF39-45D3-34D4-A3C667AE2FE2}"/>
                </a:ext>
              </a:extLst>
            </p:cNvPr>
            <p:cNvSpPr/>
            <p:nvPr/>
          </p:nvSpPr>
          <p:spPr>
            <a:xfrm>
              <a:off x="4622304" y="4115900"/>
              <a:ext cx="1328751"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テキスト ボックス 152">
              <a:extLst>
                <a:ext uri="{FF2B5EF4-FFF2-40B4-BE49-F238E27FC236}">
                  <a16:creationId xmlns:a16="http://schemas.microsoft.com/office/drawing/2014/main" id="{16E48564-4AC4-33CE-BF65-5C5F466169EE}"/>
                </a:ext>
              </a:extLst>
            </p:cNvPr>
            <p:cNvSpPr txBox="1"/>
            <p:nvPr/>
          </p:nvSpPr>
          <p:spPr>
            <a:xfrm>
              <a:off x="4639628" y="4079632"/>
              <a:ext cx="1296470" cy="276999"/>
            </a:xfrm>
            <a:prstGeom prst="rect">
              <a:avLst/>
            </a:prstGeom>
            <a:noFill/>
          </p:spPr>
          <p:txBody>
            <a:bodyPr wrap="square"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できること</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154" name="正方形/長方形 153">
              <a:extLst>
                <a:ext uri="{FF2B5EF4-FFF2-40B4-BE49-F238E27FC236}">
                  <a16:creationId xmlns:a16="http://schemas.microsoft.com/office/drawing/2014/main" id="{94C8B890-B34B-0E2A-7217-B03F503B5D1B}"/>
                </a:ext>
              </a:extLst>
            </p:cNvPr>
            <p:cNvSpPr/>
            <p:nvPr/>
          </p:nvSpPr>
          <p:spPr>
            <a:xfrm>
              <a:off x="4622303" y="4106139"/>
              <a:ext cx="1335279"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1" name="グループ化 170">
              <a:extLst>
                <a:ext uri="{FF2B5EF4-FFF2-40B4-BE49-F238E27FC236}">
                  <a16:creationId xmlns:a16="http://schemas.microsoft.com/office/drawing/2014/main" id="{0B5BB3A9-B843-59D5-BE19-D2C4E7F85A59}"/>
                </a:ext>
              </a:extLst>
            </p:cNvPr>
            <p:cNvGrpSpPr/>
            <p:nvPr/>
          </p:nvGrpSpPr>
          <p:grpSpPr>
            <a:xfrm>
              <a:off x="4698630" y="4336530"/>
              <a:ext cx="1263478" cy="946463"/>
              <a:chOff x="10728122" y="5042827"/>
              <a:chExt cx="1263478" cy="946463"/>
            </a:xfrm>
          </p:grpSpPr>
          <p:grpSp>
            <p:nvGrpSpPr>
              <p:cNvPr id="175" name="グループ化 174">
                <a:extLst>
                  <a:ext uri="{FF2B5EF4-FFF2-40B4-BE49-F238E27FC236}">
                    <a16:creationId xmlns:a16="http://schemas.microsoft.com/office/drawing/2014/main" id="{3B1D064E-54E6-FA17-1AF4-3FBFA9809692}"/>
                  </a:ext>
                </a:extLst>
              </p:cNvPr>
              <p:cNvGrpSpPr/>
              <p:nvPr/>
            </p:nvGrpSpPr>
            <p:grpSpPr>
              <a:xfrm>
                <a:off x="10730440" y="5042827"/>
                <a:ext cx="953383" cy="215444"/>
                <a:chOff x="10425570" y="3848102"/>
                <a:chExt cx="953383" cy="215444"/>
              </a:xfrm>
            </p:grpSpPr>
            <p:sp>
              <p:nvSpPr>
                <p:cNvPr id="187" name="テキスト ボックス 186">
                  <a:extLst>
                    <a:ext uri="{FF2B5EF4-FFF2-40B4-BE49-F238E27FC236}">
                      <a16:creationId xmlns:a16="http://schemas.microsoft.com/office/drawing/2014/main" id="{ED4A782F-69B9-5371-C6CE-6B1479CD0033}"/>
                    </a:ext>
                  </a:extLst>
                </p:cNvPr>
                <p:cNvSpPr txBox="1"/>
                <p:nvPr/>
              </p:nvSpPr>
              <p:spPr>
                <a:xfrm>
                  <a:off x="10476142" y="3848102"/>
                  <a:ext cx="90281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避難情報の伝達</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8" name="正方形/長方形 187">
                  <a:extLst>
                    <a:ext uri="{FF2B5EF4-FFF2-40B4-BE49-F238E27FC236}">
                      <a16:creationId xmlns:a16="http://schemas.microsoft.com/office/drawing/2014/main" id="{21830DAF-1130-4EAF-01DF-2A13CA27C382}"/>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76" name="グループ化 175">
                <a:extLst>
                  <a:ext uri="{FF2B5EF4-FFF2-40B4-BE49-F238E27FC236}">
                    <a16:creationId xmlns:a16="http://schemas.microsoft.com/office/drawing/2014/main" id="{016288CA-E440-36F8-65AF-E88C81B448E7}"/>
                  </a:ext>
                </a:extLst>
              </p:cNvPr>
              <p:cNvGrpSpPr/>
              <p:nvPr/>
            </p:nvGrpSpPr>
            <p:grpSpPr>
              <a:xfrm>
                <a:off x="10730440" y="5224572"/>
                <a:ext cx="1261160" cy="215444"/>
                <a:chOff x="10425570" y="4090950"/>
                <a:chExt cx="1261160" cy="215444"/>
              </a:xfrm>
            </p:grpSpPr>
            <p:sp>
              <p:nvSpPr>
                <p:cNvPr id="185" name="テキスト ボックス 184">
                  <a:extLst>
                    <a:ext uri="{FF2B5EF4-FFF2-40B4-BE49-F238E27FC236}">
                      <a16:creationId xmlns:a16="http://schemas.microsoft.com/office/drawing/2014/main" id="{5A0E5737-EE9D-7837-8AB8-4F8CA6E96C2F}"/>
                    </a:ext>
                  </a:extLst>
                </p:cNvPr>
                <p:cNvSpPr txBox="1"/>
                <p:nvPr/>
              </p:nvSpPr>
              <p:spPr>
                <a:xfrm>
                  <a:off x="10476142" y="4090950"/>
                  <a:ext cx="121058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避難しているかの確認</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6" name="正方形/長方形 185">
                  <a:extLst>
                    <a:ext uri="{FF2B5EF4-FFF2-40B4-BE49-F238E27FC236}">
                      <a16:creationId xmlns:a16="http://schemas.microsoft.com/office/drawing/2014/main" id="{F13F2B61-488B-1867-F23D-9529324C8455}"/>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77" name="グループ化 176">
                <a:extLst>
                  <a:ext uri="{FF2B5EF4-FFF2-40B4-BE49-F238E27FC236}">
                    <a16:creationId xmlns:a16="http://schemas.microsoft.com/office/drawing/2014/main" id="{802DE47E-BC2C-F030-7EB5-FA22D6E3E9A4}"/>
                  </a:ext>
                </a:extLst>
              </p:cNvPr>
              <p:cNvGrpSpPr/>
              <p:nvPr/>
            </p:nvGrpSpPr>
            <p:grpSpPr>
              <a:xfrm>
                <a:off x="10730440" y="5406317"/>
                <a:ext cx="1158568" cy="215444"/>
                <a:chOff x="10425570" y="4314804"/>
                <a:chExt cx="1158568" cy="215444"/>
              </a:xfrm>
            </p:grpSpPr>
            <p:sp>
              <p:nvSpPr>
                <p:cNvPr id="183" name="テキスト ボックス 182">
                  <a:extLst>
                    <a:ext uri="{FF2B5EF4-FFF2-40B4-BE49-F238E27FC236}">
                      <a16:creationId xmlns:a16="http://schemas.microsoft.com/office/drawing/2014/main" id="{78BC49AB-9E4E-0475-C77E-E0042959B881}"/>
                    </a:ext>
                  </a:extLst>
                </p:cNvPr>
                <p:cNvSpPr txBox="1"/>
                <p:nvPr/>
              </p:nvSpPr>
              <p:spPr>
                <a:xfrm>
                  <a:off x="10476142" y="4314804"/>
                  <a:ext cx="1107996"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避難先に一緒に行く</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4" name="正方形/長方形 183">
                  <a:extLst>
                    <a:ext uri="{FF2B5EF4-FFF2-40B4-BE49-F238E27FC236}">
                      <a16:creationId xmlns:a16="http://schemas.microsoft.com/office/drawing/2014/main" id="{E321318B-E7AE-7E15-3277-16108B7DB6BA}"/>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78" name="グループ化 177">
                <a:extLst>
                  <a:ext uri="{FF2B5EF4-FFF2-40B4-BE49-F238E27FC236}">
                    <a16:creationId xmlns:a16="http://schemas.microsoft.com/office/drawing/2014/main" id="{D702213F-9721-42B0-243F-D92457DDB1FF}"/>
                  </a:ext>
                </a:extLst>
              </p:cNvPr>
              <p:cNvGrpSpPr/>
              <p:nvPr/>
            </p:nvGrpSpPr>
            <p:grpSpPr>
              <a:xfrm>
                <a:off x="10728122" y="5588063"/>
                <a:ext cx="1209156" cy="401227"/>
                <a:chOff x="10575722" y="5515627"/>
                <a:chExt cx="1209156" cy="401227"/>
              </a:xfrm>
            </p:grpSpPr>
            <p:grpSp>
              <p:nvGrpSpPr>
                <p:cNvPr id="179" name="グループ化 178">
                  <a:extLst>
                    <a:ext uri="{FF2B5EF4-FFF2-40B4-BE49-F238E27FC236}">
                      <a16:creationId xmlns:a16="http://schemas.microsoft.com/office/drawing/2014/main" id="{2D5ECD16-4775-5E7F-0D62-A2E58DD11D85}"/>
                    </a:ext>
                  </a:extLst>
                </p:cNvPr>
                <p:cNvGrpSpPr/>
                <p:nvPr/>
              </p:nvGrpSpPr>
              <p:grpSpPr>
                <a:xfrm>
                  <a:off x="10578040" y="5515627"/>
                  <a:ext cx="543015" cy="215444"/>
                  <a:chOff x="10425570" y="4525365"/>
                  <a:chExt cx="543015" cy="215444"/>
                </a:xfrm>
              </p:grpSpPr>
              <p:sp>
                <p:nvSpPr>
                  <p:cNvPr id="181" name="テキスト ボックス 180">
                    <a:extLst>
                      <a:ext uri="{FF2B5EF4-FFF2-40B4-BE49-F238E27FC236}">
                        <a16:creationId xmlns:a16="http://schemas.microsoft.com/office/drawing/2014/main" id="{07AD6290-30F6-5D86-90DD-4E01675B400B}"/>
                      </a:ext>
                    </a:extLst>
                  </p:cNvPr>
                  <p:cNvSpPr txBox="1"/>
                  <p:nvPr/>
                </p:nvSpPr>
                <p:spPr>
                  <a:xfrm>
                    <a:off x="10476142" y="4525365"/>
                    <a:ext cx="492443"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endParaRPr kumimoji="1" lang="en-US" altLang="ja-JP" sz="5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82" name="正方形/長方形 181">
                    <a:extLst>
                      <a:ext uri="{FF2B5EF4-FFF2-40B4-BE49-F238E27FC236}">
                        <a16:creationId xmlns:a16="http://schemas.microsoft.com/office/drawing/2014/main" id="{2BA5AE18-876E-03BC-3E13-0B30629112F7}"/>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80" name="大かっこ 179">
                  <a:extLst>
                    <a:ext uri="{FF2B5EF4-FFF2-40B4-BE49-F238E27FC236}">
                      <a16:creationId xmlns:a16="http://schemas.microsoft.com/office/drawing/2014/main" id="{E95C0FFF-6D30-1593-E3C9-1C59F93355AC}"/>
                    </a:ext>
                  </a:extLst>
                </p:cNvPr>
                <p:cNvSpPr/>
                <p:nvPr/>
              </p:nvSpPr>
              <p:spPr>
                <a:xfrm>
                  <a:off x="10575722" y="5713832"/>
                  <a:ext cx="1209156" cy="203022"/>
                </a:xfrm>
                <a:prstGeom prst="bracketPair">
                  <a:avLst/>
                </a:prstGeom>
                <a:ln w="12700">
                  <a:solidFill>
                    <a:srgbClr val="FFB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172" name="テキスト ボックス 171">
              <a:extLst>
                <a:ext uri="{FF2B5EF4-FFF2-40B4-BE49-F238E27FC236}">
                  <a16:creationId xmlns:a16="http://schemas.microsoft.com/office/drawing/2014/main" id="{2F88A766-4F30-CA62-20A5-7761AF7FD5FA}"/>
                </a:ext>
              </a:extLst>
            </p:cNvPr>
            <p:cNvSpPr txBox="1"/>
            <p:nvPr/>
          </p:nvSpPr>
          <p:spPr>
            <a:xfrm>
              <a:off x="4608092" y="4275995"/>
              <a:ext cx="351378" cy="292388"/>
            </a:xfrm>
            <a:prstGeom prst="rect">
              <a:avLst/>
            </a:prstGeom>
            <a:noFill/>
          </p:spPr>
          <p:txBody>
            <a:bodyPr wrap="none" rtlCol="0">
              <a:spAutoFit/>
            </a:bodyPr>
            <a:lstStyle/>
            <a:p>
              <a:r>
                <a:rPr kumimoji="1" lang="ja-JP" altLang="en-US" sz="1300" b="1" dirty="0"/>
                <a:t>✔</a:t>
              </a:r>
            </a:p>
          </p:txBody>
        </p:sp>
        <p:sp>
          <p:nvSpPr>
            <p:cNvPr id="173" name="テキスト ボックス 172">
              <a:extLst>
                <a:ext uri="{FF2B5EF4-FFF2-40B4-BE49-F238E27FC236}">
                  <a16:creationId xmlns:a16="http://schemas.microsoft.com/office/drawing/2014/main" id="{E65E0295-7EEB-E48D-4558-C5DF1BB3782F}"/>
                </a:ext>
              </a:extLst>
            </p:cNvPr>
            <p:cNvSpPr txBox="1"/>
            <p:nvPr/>
          </p:nvSpPr>
          <p:spPr>
            <a:xfrm>
              <a:off x="4643683" y="5015200"/>
              <a:ext cx="1264104" cy="276999"/>
            </a:xfrm>
            <a:prstGeom prst="rect">
              <a:avLst/>
            </a:prstGeom>
            <a:noFill/>
          </p:spPr>
          <p:txBody>
            <a:bodyPr wrap="square" rIns="0" rtlCol="0">
              <a:noAutofit/>
            </a:bodyPr>
            <a:lstStyle/>
            <a:p>
              <a:r>
                <a:rPr kumimoji="1" lang="en-US" altLang="ja-JP" sz="5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500" dirty="0">
                  <a:solidFill>
                    <a:srgbClr val="FF7B69"/>
                  </a:solidFill>
                  <a:latin typeface="HG丸ｺﾞｼｯｸM-PRO" panose="020F0600000000000000" pitchFamily="50" charset="-128"/>
                  <a:ea typeface="HG丸ｺﾞｼｯｸM-PRO" panose="020F0600000000000000" pitchFamily="50" charset="-128"/>
                </a:rPr>
                <a:t>具体的に書いてください</a:t>
              </a:r>
              <a:endParaRPr kumimoji="1" lang="en-US" altLang="ja-JP" sz="500" dirty="0">
                <a:solidFill>
                  <a:srgbClr val="FF7B69"/>
                </a:solidFill>
                <a:latin typeface="HG丸ｺﾞｼｯｸM-PRO" panose="020F0600000000000000" pitchFamily="50" charset="-128"/>
                <a:ea typeface="HG丸ｺﾞｼｯｸM-PRO" panose="020F0600000000000000" pitchFamily="50" charset="-128"/>
              </a:endParaRPr>
            </a:p>
            <a:p>
              <a:endParaRPr kumimoji="1" lang="en-US" altLang="ja-JP" sz="200" dirty="0">
                <a:latin typeface="HG丸ｺﾞｼｯｸM-PRO" panose="020F0600000000000000" pitchFamily="50" charset="-128"/>
                <a:ea typeface="HG丸ｺﾞｼｯｸM-PRO" panose="020F0600000000000000" pitchFamily="50" charset="-128"/>
              </a:endParaRPr>
            </a:p>
            <a:p>
              <a:r>
                <a:rPr kumimoji="1" lang="ja-JP" altLang="en-US" sz="470" dirty="0">
                  <a:latin typeface="HG丸ｺﾞｼｯｸM-PRO" panose="020F0600000000000000" pitchFamily="50" charset="-128"/>
                  <a:ea typeface="HG丸ｺﾞｼｯｸM-PRO" panose="020F0600000000000000" pitchFamily="50" charset="-128"/>
                </a:rPr>
                <a:t>メールや</a:t>
              </a:r>
              <a:r>
                <a:rPr kumimoji="1" lang="en-US" altLang="ja-JP" sz="470" dirty="0">
                  <a:latin typeface="HG丸ｺﾞｼｯｸM-PRO" panose="020F0600000000000000" pitchFamily="50" charset="-128"/>
                  <a:ea typeface="HG丸ｺﾞｼｯｸM-PRO" panose="020F0600000000000000" pitchFamily="50" charset="-128"/>
                </a:rPr>
                <a:t>FAX</a:t>
              </a:r>
              <a:r>
                <a:rPr kumimoji="1" lang="ja-JP" altLang="en-US" sz="470" dirty="0">
                  <a:latin typeface="HG丸ｺﾞｼｯｸM-PRO" panose="020F0600000000000000" pitchFamily="50" charset="-128"/>
                  <a:ea typeface="HG丸ｺﾞｼｯｸM-PRO" panose="020F0600000000000000" pitchFamily="50" charset="-128"/>
                </a:rPr>
                <a:t>で</a:t>
              </a:r>
              <a:r>
                <a:rPr kumimoji="1" lang="ja-JP" altLang="en-US" sz="470" dirty="0">
                  <a:latin typeface="ＭＳ Ｐゴシック" panose="020B0600070205080204" pitchFamily="50" charset="-128"/>
                  <a:ea typeface="ＭＳ Ｐゴシック" panose="020B0600070205080204" pitchFamily="50" charset="-128"/>
                </a:rPr>
                <a:t>、</a:t>
              </a:r>
              <a:r>
                <a:rPr kumimoji="1" lang="ja-JP" altLang="en-US" sz="470" dirty="0">
                  <a:latin typeface="HG丸ｺﾞｼｯｸM-PRO" panose="020F0600000000000000" pitchFamily="50" charset="-128"/>
                  <a:ea typeface="HG丸ｺﾞｼｯｸM-PRO" panose="020F0600000000000000" pitchFamily="50" charset="-128"/>
                </a:rPr>
                <a:t>避難しているかを確認</a:t>
              </a:r>
            </a:p>
          </p:txBody>
        </p:sp>
        <p:sp>
          <p:nvSpPr>
            <p:cNvPr id="174" name="テキスト ボックス 173">
              <a:extLst>
                <a:ext uri="{FF2B5EF4-FFF2-40B4-BE49-F238E27FC236}">
                  <a16:creationId xmlns:a16="http://schemas.microsoft.com/office/drawing/2014/main" id="{28D14512-7B6E-6206-F082-DF2D2C4F66DB}"/>
                </a:ext>
              </a:extLst>
            </p:cNvPr>
            <p:cNvSpPr txBox="1"/>
            <p:nvPr/>
          </p:nvSpPr>
          <p:spPr>
            <a:xfrm>
              <a:off x="4608092" y="4825601"/>
              <a:ext cx="351378" cy="292388"/>
            </a:xfrm>
            <a:prstGeom prst="rect">
              <a:avLst/>
            </a:prstGeom>
            <a:noFill/>
          </p:spPr>
          <p:txBody>
            <a:bodyPr wrap="none" rtlCol="0">
              <a:spAutoFit/>
            </a:bodyPr>
            <a:lstStyle/>
            <a:p>
              <a:r>
                <a:rPr kumimoji="1" lang="ja-JP" altLang="en-US" sz="1300" b="1" dirty="0"/>
                <a:t>✔</a:t>
              </a:r>
            </a:p>
          </p:txBody>
        </p:sp>
      </p:grpSp>
      <p:sp>
        <p:nvSpPr>
          <p:cNvPr id="193" name="テキスト ボックス 192">
            <a:extLst>
              <a:ext uri="{FF2B5EF4-FFF2-40B4-BE49-F238E27FC236}">
                <a16:creationId xmlns:a16="http://schemas.microsoft.com/office/drawing/2014/main" id="{05E6EB31-D5A7-926B-B6B2-EDA027ACF184}"/>
              </a:ext>
            </a:extLst>
          </p:cNvPr>
          <p:cNvSpPr txBox="1"/>
          <p:nvPr/>
        </p:nvSpPr>
        <p:spPr>
          <a:xfrm>
            <a:off x="2212654" y="351960"/>
            <a:ext cx="3108052" cy="276999"/>
          </a:xfrm>
          <a:prstGeom prst="rect">
            <a:avLst/>
          </a:prstGeom>
          <a:noFill/>
        </p:spPr>
        <p:txBody>
          <a:bodyPr wrap="square" lIns="0" tIns="0" rIns="0" bIns="0" rtlCol="0">
            <a:spAutoFit/>
          </a:bodyPr>
          <a:lstStyle/>
          <a:p>
            <a:pPr algn="dist"/>
            <a:r>
              <a:rPr kumimoji="1" lang="ja-JP" altLang="en-US" b="1" dirty="0">
                <a:latin typeface="HG丸ｺﾞｼｯｸM-PRO" panose="020F0600000000000000" pitchFamily="50" charset="-128"/>
                <a:ea typeface="HG丸ｺﾞｼｯｸM-PRO" panose="020F0600000000000000" pitchFamily="50" charset="-128"/>
              </a:rPr>
              <a:t>●●町個別避難計画</a:t>
            </a:r>
          </a:p>
        </p:txBody>
      </p:sp>
      <p:sp>
        <p:nvSpPr>
          <p:cNvPr id="194" name="テキスト ボックス 193">
            <a:extLst>
              <a:ext uri="{FF2B5EF4-FFF2-40B4-BE49-F238E27FC236}">
                <a16:creationId xmlns:a16="http://schemas.microsoft.com/office/drawing/2014/main" id="{053914E9-AD0C-1921-7FB9-EB2DB69E111D}"/>
              </a:ext>
            </a:extLst>
          </p:cNvPr>
          <p:cNvSpPr txBox="1"/>
          <p:nvPr/>
        </p:nvSpPr>
        <p:spPr>
          <a:xfrm>
            <a:off x="1530076" y="10055731"/>
            <a:ext cx="4160113" cy="246221"/>
          </a:xfrm>
          <a:prstGeom prst="rect">
            <a:avLst/>
          </a:prstGeom>
          <a:noFill/>
        </p:spPr>
        <p:txBody>
          <a:bodyPr wrap="none" rtlCol="0">
            <a:spAutoFit/>
          </a:bodyPr>
          <a:lstStyle/>
          <a:p>
            <a:r>
              <a:rPr kumimoji="1" lang="ja-JP" altLang="en-US" sz="1000" b="1" dirty="0">
                <a:solidFill>
                  <a:schemeClr val="tx1">
                    <a:lumMod val="50000"/>
                    <a:lumOff val="50000"/>
                  </a:schemeClr>
                </a:solidFill>
                <a:latin typeface="HG丸ｺﾞｼｯｸM-PRO" panose="020F0600000000000000" pitchFamily="50" charset="-128"/>
                <a:ea typeface="HG丸ｺﾞｼｯｸM-PRO" panose="020F0600000000000000" pitchFamily="50" charset="-128"/>
              </a:rPr>
              <a:t>災害時の御相談先：●●町●●課●●係　●●●－●●●－●●●●</a:t>
            </a:r>
            <a:endParaRPr kumimoji="1" lang="en-US" altLang="ja-JP" sz="1000" b="1" dirty="0">
              <a:solidFill>
                <a:schemeClr val="tx1">
                  <a:lumMod val="50000"/>
                  <a:lumOff val="50000"/>
                </a:schemeClr>
              </a:solidFill>
              <a:latin typeface="HG丸ｺﾞｼｯｸM-PRO" panose="020F0600000000000000" pitchFamily="50" charset="-128"/>
              <a:ea typeface="HG丸ｺﾞｼｯｸM-PRO" panose="020F0600000000000000" pitchFamily="50" charset="-128"/>
            </a:endParaRPr>
          </a:p>
        </p:txBody>
      </p:sp>
      <p:grpSp>
        <p:nvGrpSpPr>
          <p:cNvPr id="206" name="グループ化 205">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207" name="直線コネクタ 206">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01" name="図 200"/>
          <p:cNvPicPr>
            <a:picLocks noChangeAspect="1"/>
          </p:cNvPicPr>
          <p:nvPr/>
        </p:nvPicPr>
        <p:blipFill rotWithShape="1">
          <a:blip r:embed="rId4"/>
          <a:srcRect l="1984" t="16221" r="4551" b="22668"/>
          <a:stretch/>
        </p:blipFill>
        <p:spPr>
          <a:xfrm>
            <a:off x="3507030" y="8568950"/>
            <a:ext cx="3364319" cy="120141"/>
          </a:xfrm>
          <a:prstGeom prst="rect">
            <a:avLst/>
          </a:prstGeom>
        </p:spPr>
      </p:pic>
      <p:sp>
        <p:nvSpPr>
          <p:cNvPr id="107" name="正方形/長方形 106">
            <a:extLst>
              <a:ext uri="{FF2B5EF4-FFF2-40B4-BE49-F238E27FC236}">
                <a16:creationId xmlns:a16="http://schemas.microsoft.com/office/drawing/2014/main" id="{9A7FF64A-7317-3151-594B-97734AD9809B}"/>
              </a:ext>
            </a:extLst>
          </p:cNvPr>
          <p:cNvSpPr/>
          <p:nvPr/>
        </p:nvSpPr>
        <p:spPr>
          <a:xfrm>
            <a:off x="3976859" y="7177820"/>
            <a:ext cx="1337486"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EB8C8520-778D-BA96-DD70-E40FF1CBC805}"/>
              </a:ext>
            </a:extLst>
          </p:cNvPr>
          <p:cNvSpPr txBox="1"/>
          <p:nvPr/>
        </p:nvSpPr>
        <p:spPr>
          <a:xfrm>
            <a:off x="889243" y="7468625"/>
            <a:ext cx="1107996"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氏名又は名称</a:t>
            </a:r>
          </a:p>
        </p:txBody>
      </p:sp>
      <p:sp>
        <p:nvSpPr>
          <p:cNvPr id="109" name="テキスト ボックス 108">
            <a:extLst>
              <a:ext uri="{FF2B5EF4-FFF2-40B4-BE49-F238E27FC236}">
                <a16:creationId xmlns:a16="http://schemas.microsoft.com/office/drawing/2014/main" id="{5E1B6C5F-D2AC-4513-C15C-1E225D890250}"/>
              </a:ext>
            </a:extLst>
          </p:cNvPr>
          <p:cNvSpPr txBox="1"/>
          <p:nvPr/>
        </p:nvSpPr>
        <p:spPr>
          <a:xfrm>
            <a:off x="870090" y="7784616"/>
            <a:ext cx="1107996"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p>
        </p:txBody>
      </p:sp>
      <p:sp>
        <p:nvSpPr>
          <p:cNvPr id="110" name="テキスト ボックス 109">
            <a:extLst>
              <a:ext uri="{FF2B5EF4-FFF2-40B4-BE49-F238E27FC236}">
                <a16:creationId xmlns:a16="http://schemas.microsoft.com/office/drawing/2014/main" id="{FAA28476-D336-2C03-9E28-3B12ED6CFA80}"/>
              </a:ext>
            </a:extLst>
          </p:cNvPr>
          <p:cNvSpPr txBox="1"/>
          <p:nvPr/>
        </p:nvSpPr>
        <p:spPr>
          <a:xfrm>
            <a:off x="3996154" y="7141552"/>
            <a:ext cx="1296397" cy="276999"/>
          </a:xfrm>
          <a:prstGeom prst="rect">
            <a:avLst/>
          </a:prstGeom>
          <a:noFill/>
        </p:spPr>
        <p:txBody>
          <a:bodyPr wrap="square"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できること</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111" name="正方形/長方形 110">
            <a:extLst>
              <a:ext uri="{FF2B5EF4-FFF2-40B4-BE49-F238E27FC236}">
                <a16:creationId xmlns:a16="http://schemas.microsoft.com/office/drawing/2014/main" id="{F672CDB5-504D-C2DB-CC39-2DEECD4E6418}"/>
              </a:ext>
            </a:extLst>
          </p:cNvPr>
          <p:cNvSpPr/>
          <p:nvPr/>
        </p:nvSpPr>
        <p:spPr>
          <a:xfrm>
            <a:off x="3976858" y="7168059"/>
            <a:ext cx="1337181"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id="{79FC9E31-DD61-EA00-A850-C1CE9D761E39}"/>
              </a:ext>
            </a:extLst>
          </p:cNvPr>
          <p:cNvSpPr txBox="1"/>
          <p:nvPr/>
        </p:nvSpPr>
        <p:spPr>
          <a:xfrm>
            <a:off x="2267769" y="7463452"/>
            <a:ext cx="1107996" cy="269304"/>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◆◆自治会</a:t>
            </a:r>
          </a:p>
        </p:txBody>
      </p:sp>
      <p:sp>
        <p:nvSpPr>
          <p:cNvPr id="113" name="テキスト ボックス 112">
            <a:extLst>
              <a:ext uri="{FF2B5EF4-FFF2-40B4-BE49-F238E27FC236}">
                <a16:creationId xmlns:a16="http://schemas.microsoft.com/office/drawing/2014/main" id="{0304D263-E853-BD74-F254-32262BE466CA}"/>
              </a:ext>
            </a:extLst>
          </p:cNvPr>
          <p:cNvSpPr txBox="1"/>
          <p:nvPr/>
        </p:nvSpPr>
        <p:spPr>
          <a:xfrm>
            <a:off x="2267769" y="7784322"/>
            <a:ext cx="1696776" cy="269304"/>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●●町字◆◆</a:t>
            </a:r>
            <a:r>
              <a:rPr kumimoji="1" lang="en-US" altLang="ja-JP" sz="1150" dirty="0">
                <a:latin typeface="HG丸ｺﾞｼｯｸM-PRO" panose="020F0600000000000000" pitchFamily="50" charset="-128"/>
                <a:ea typeface="HG丸ｺﾞｼｯｸM-PRO" panose="020F0600000000000000" pitchFamily="50" charset="-128"/>
              </a:rPr>
              <a:t>78</a:t>
            </a:r>
            <a:r>
              <a:rPr kumimoji="1" lang="ja-JP" altLang="en-US" sz="1150" dirty="0">
                <a:latin typeface="HG丸ｺﾞｼｯｸM-PRO" panose="020F0600000000000000" pitchFamily="50" charset="-128"/>
                <a:ea typeface="HG丸ｺﾞｼｯｸM-PRO" panose="020F0600000000000000" pitchFamily="50" charset="-128"/>
              </a:rPr>
              <a:t>番地</a:t>
            </a:r>
          </a:p>
        </p:txBody>
      </p:sp>
      <p:sp>
        <p:nvSpPr>
          <p:cNvPr id="114" name="テキスト ボックス 113">
            <a:extLst>
              <a:ext uri="{FF2B5EF4-FFF2-40B4-BE49-F238E27FC236}">
                <a16:creationId xmlns:a16="http://schemas.microsoft.com/office/drawing/2014/main" id="{63950432-757C-1FDE-4B07-CF7296F6ECC2}"/>
              </a:ext>
            </a:extLst>
          </p:cNvPr>
          <p:cNvSpPr txBox="1"/>
          <p:nvPr/>
        </p:nvSpPr>
        <p:spPr>
          <a:xfrm>
            <a:off x="2255817" y="8114160"/>
            <a:ext cx="1880333" cy="269304"/>
          </a:xfrm>
          <a:prstGeom prst="rect">
            <a:avLst/>
          </a:prstGeom>
          <a:noFill/>
        </p:spPr>
        <p:txBody>
          <a:bodyPr wrap="square" rtlCol="0">
            <a:spAutoFit/>
          </a:bodyPr>
          <a:lstStyle/>
          <a:p>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a:t>
            </a:r>
            <a:r>
              <a:rPr kumimoji="1" lang="ja-JP" altLang="en-US" sz="1150" dirty="0">
                <a:latin typeface="HG丸ｺﾞｼｯｸM-PRO" panose="020F0600000000000000" pitchFamily="50" charset="-128"/>
                <a:ea typeface="HG丸ｺﾞｼｯｸM-PRO" panose="020F0600000000000000" pitchFamily="50" charset="-128"/>
              </a:rPr>
              <a:t>●●●</a:t>
            </a:r>
            <a:r>
              <a:rPr kumimoji="1" lang="en-US" altLang="ja-JP" sz="1150" dirty="0">
                <a:latin typeface="HG丸ｺﾞｼｯｸM-PRO" panose="020F0600000000000000" pitchFamily="50" charset="-128"/>
                <a:ea typeface="HG丸ｺﾞｼｯｸM-PRO" panose="020F0600000000000000" pitchFamily="50" charset="-128"/>
              </a:rPr>
              <a:t>-7891</a:t>
            </a:r>
            <a:endParaRPr kumimoji="1" lang="ja-JP" altLang="en-US" sz="1150" dirty="0">
              <a:latin typeface="HG丸ｺﾞｼｯｸM-PRO" panose="020F0600000000000000" pitchFamily="50" charset="-128"/>
              <a:ea typeface="HG丸ｺﾞｼｯｸM-PRO" panose="020F0600000000000000" pitchFamily="50" charset="-128"/>
            </a:endParaRPr>
          </a:p>
        </p:txBody>
      </p:sp>
      <p:sp>
        <p:nvSpPr>
          <p:cNvPr id="115" name="テキスト ボックス 114">
            <a:extLst>
              <a:ext uri="{FF2B5EF4-FFF2-40B4-BE49-F238E27FC236}">
                <a16:creationId xmlns:a16="http://schemas.microsoft.com/office/drawing/2014/main" id="{976C2331-C046-F0DD-6353-D9B07695766A}"/>
              </a:ext>
            </a:extLst>
          </p:cNvPr>
          <p:cNvSpPr txBox="1"/>
          <p:nvPr/>
        </p:nvSpPr>
        <p:spPr>
          <a:xfrm>
            <a:off x="889243" y="7212173"/>
            <a:ext cx="1107996" cy="184666"/>
          </a:xfrm>
          <a:prstGeom prst="rect">
            <a:avLst/>
          </a:prstGeom>
          <a:noFill/>
        </p:spPr>
        <p:txBody>
          <a:bodyPr wrap="square" rtlCol="0">
            <a:spAutoFit/>
          </a:bodyPr>
          <a:lstStyle/>
          <a:p>
            <a:pPr algn="dist"/>
            <a:r>
              <a:rPr kumimoji="1" lang="ja-JP" altLang="en-US" sz="600" b="1" dirty="0">
                <a:latin typeface="HG丸ｺﾞｼｯｸM-PRO" panose="020F0600000000000000" pitchFamily="50" charset="-128"/>
                <a:ea typeface="HG丸ｺﾞｼｯｸM-PRO" panose="020F0600000000000000" pitchFamily="50" charset="-128"/>
              </a:rPr>
              <a:t>ふりがな</a:t>
            </a:r>
          </a:p>
        </p:txBody>
      </p:sp>
      <p:sp>
        <p:nvSpPr>
          <p:cNvPr id="116" name="正方形/長方形 115">
            <a:extLst>
              <a:ext uri="{FF2B5EF4-FFF2-40B4-BE49-F238E27FC236}">
                <a16:creationId xmlns:a16="http://schemas.microsoft.com/office/drawing/2014/main" id="{920A2CE6-FDCD-FACE-7106-CB725233EC9C}"/>
              </a:ext>
            </a:extLst>
          </p:cNvPr>
          <p:cNvSpPr/>
          <p:nvPr/>
        </p:nvSpPr>
        <p:spPr>
          <a:xfrm>
            <a:off x="930908" y="7170282"/>
            <a:ext cx="1342203"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8EC12724-C84C-8B83-92F1-0BDC60F8DFA5}"/>
              </a:ext>
            </a:extLst>
          </p:cNvPr>
          <p:cNvSpPr/>
          <p:nvPr/>
        </p:nvSpPr>
        <p:spPr>
          <a:xfrm flipH="1">
            <a:off x="2341603" y="7168058"/>
            <a:ext cx="903133"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E79783FC-D3C3-EE35-092F-6F88DDC0030C}"/>
              </a:ext>
            </a:extLst>
          </p:cNvPr>
          <p:cNvSpPr/>
          <p:nvPr/>
        </p:nvSpPr>
        <p:spPr>
          <a:xfrm>
            <a:off x="929851" y="7487325"/>
            <a:ext cx="1340833"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164830C1-19C1-AAD0-161C-3E55F1F0067D}"/>
              </a:ext>
            </a:extLst>
          </p:cNvPr>
          <p:cNvSpPr/>
          <p:nvPr/>
        </p:nvSpPr>
        <p:spPr>
          <a:xfrm>
            <a:off x="2339113" y="7485101"/>
            <a:ext cx="902486"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6BBAFC4C-5A91-7987-767F-35103E863FBB}"/>
              </a:ext>
            </a:extLst>
          </p:cNvPr>
          <p:cNvSpPr/>
          <p:nvPr/>
        </p:nvSpPr>
        <p:spPr>
          <a:xfrm>
            <a:off x="931130" y="7804368"/>
            <a:ext cx="1339556" cy="261724"/>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3151C266-AA5C-B724-65DB-3409073E6F5F}"/>
              </a:ext>
            </a:extLst>
          </p:cNvPr>
          <p:cNvSpPr/>
          <p:nvPr/>
        </p:nvSpPr>
        <p:spPr>
          <a:xfrm>
            <a:off x="2338479" y="7802144"/>
            <a:ext cx="1566000" cy="259873"/>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9F7B8F9E-A0E2-A2A7-80A0-32E1ADE9E185}"/>
              </a:ext>
            </a:extLst>
          </p:cNvPr>
          <p:cNvSpPr/>
          <p:nvPr/>
        </p:nvSpPr>
        <p:spPr>
          <a:xfrm>
            <a:off x="931612" y="8123927"/>
            <a:ext cx="1342207"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9FC0D487-1423-F3B3-A7D1-48F02C136C86}"/>
              </a:ext>
            </a:extLst>
          </p:cNvPr>
          <p:cNvSpPr/>
          <p:nvPr/>
        </p:nvSpPr>
        <p:spPr>
          <a:xfrm>
            <a:off x="2338481" y="8121496"/>
            <a:ext cx="1565998" cy="266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61F91AC2-CD66-9BFE-0E82-397BCC789150}"/>
              </a:ext>
            </a:extLst>
          </p:cNvPr>
          <p:cNvSpPr/>
          <p:nvPr/>
        </p:nvSpPr>
        <p:spPr>
          <a:xfrm>
            <a:off x="854209" y="7094713"/>
            <a:ext cx="5888357" cy="1364400"/>
          </a:xfrm>
          <a:prstGeom prst="roundRect">
            <a:avLst>
              <a:gd name="adj" fmla="val 2494"/>
            </a:avLst>
          </a:prstGeom>
          <a:noFill/>
          <a:ln w="66675">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5" name="グループ化 124">
            <a:extLst>
              <a:ext uri="{FF2B5EF4-FFF2-40B4-BE49-F238E27FC236}">
                <a16:creationId xmlns:a16="http://schemas.microsoft.com/office/drawing/2014/main" id="{E02606A2-16E0-5898-3C80-0EE3EE807370}"/>
              </a:ext>
            </a:extLst>
          </p:cNvPr>
          <p:cNvGrpSpPr/>
          <p:nvPr/>
        </p:nvGrpSpPr>
        <p:grpSpPr>
          <a:xfrm>
            <a:off x="3299685" y="7166658"/>
            <a:ext cx="608476" cy="639158"/>
            <a:chOff x="8428771" y="757092"/>
            <a:chExt cx="608476" cy="639158"/>
          </a:xfrm>
        </p:grpSpPr>
        <p:sp>
          <p:nvSpPr>
            <p:cNvPr id="145" name="正方形/長方形 144">
              <a:extLst>
                <a:ext uri="{FF2B5EF4-FFF2-40B4-BE49-F238E27FC236}">
                  <a16:creationId xmlns:a16="http://schemas.microsoft.com/office/drawing/2014/main" id="{1A2CBD15-BB60-888A-1476-55F2954793AD}"/>
                </a:ext>
              </a:extLst>
            </p:cNvPr>
            <p:cNvSpPr/>
            <p:nvPr/>
          </p:nvSpPr>
          <p:spPr>
            <a:xfrm>
              <a:off x="8428771" y="760993"/>
              <a:ext cx="601980" cy="408636"/>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a:extLst>
                <a:ext uri="{FF2B5EF4-FFF2-40B4-BE49-F238E27FC236}">
                  <a16:creationId xmlns:a16="http://schemas.microsoft.com/office/drawing/2014/main" id="{541FA883-A268-C010-1E10-180AD4B13968}"/>
                </a:ext>
              </a:extLst>
            </p:cNvPr>
            <p:cNvSpPr/>
            <p:nvPr/>
          </p:nvSpPr>
          <p:spPr>
            <a:xfrm>
              <a:off x="8428771" y="757092"/>
              <a:ext cx="602686" cy="57895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a:extLst>
                <a:ext uri="{FF2B5EF4-FFF2-40B4-BE49-F238E27FC236}">
                  <a16:creationId xmlns:a16="http://schemas.microsoft.com/office/drawing/2014/main" id="{DD186A9A-B9DC-718E-DCA1-E3C3BA51E0EC}"/>
                </a:ext>
              </a:extLst>
            </p:cNvPr>
            <p:cNvSpPr txBox="1"/>
            <p:nvPr/>
          </p:nvSpPr>
          <p:spPr>
            <a:xfrm>
              <a:off x="8459517"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148" name="テキスト ボックス 147">
              <a:extLst>
                <a:ext uri="{FF2B5EF4-FFF2-40B4-BE49-F238E27FC236}">
                  <a16:creationId xmlns:a16="http://schemas.microsoft.com/office/drawing/2014/main" id="{A9DB65A9-54AC-5201-77A4-C941789A29DD}"/>
                </a:ext>
              </a:extLst>
            </p:cNvPr>
            <p:cNvSpPr txBox="1"/>
            <p:nvPr/>
          </p:nvSpPr>
          <p:spPr>
            <a:xfrm>
              <a:off x="8579258" y="1057696"/>
              <a:ext cx="349776" cy="338554"/>
            </a:xfrm>
            <a:prstGeom prst="rect">
              <a:avLst/>
            </a:prstGeom>
            <a:noFill/>
          </p:spPr>
          <p:txBody>
            <a:bodyPr wrap="none" rtlCol="0">
              <a:spAutoFit/>
            </a:bodyPr>
            <a:lstStyle/>
            <a:p>
              <a:r>
                <a:rPr kumimoji="1" lang="ja-JP" altLang="en-US" sz="1600" b="1" dirty="0"/>
                <a:t>✔</a:t>
              </a:r>
            </a:p>
          </p:txBody>
        </p:sp>
      </p:grpSp>
      <p:pic>
        <p:nvPicPr>
          <p:cNvPr id="127" name="図 126">
            <a:extLst>
              <a:ext uri="{FF2B5EF4-FFF2-40B4-BE49-F238E27FC236}">
                <a16:creationId xmlns:a16="http://schemas.microsoft.com/office/drawing/2014/main" id="{8D668D46-21FF-472D-B880-AC9F760FA161}"/>
              </a:ext>
            </a:extLst>
          </p:cNvPr>
          <p:cNvPicPr>
            <a:picLocks noChangeAspect="1"/>
          </p:cNvPicPr>
          <p:nvPr/>
        </p:nvPicPr>
        <p:blipFill rotWithShape="1">
          <a:blip r:embed="rId3"/>
          <a:srcRect l="4788" t="20298" r="4932" b="30216"/>
          <a:stretch/>
        </p:blipFill>
        <p:spPr>
          <a:xfrm>
            <a:off x="964723" y="8178198"/>
            <a:ext cx="1290050" cy="159881"/>
          </a:xfrm>
          <a:prstGeom prst="rect">
            <a:avLst/>
          </a:prstGeom>
        </p:spPr>
      </p:pic>
      <p:grpSp>
        <p:nvGrpSpPr>
          <p:cNvPr id="128" name="グループ化 127">
            <a:extLst>
              <a:ext uri="{FF2B5EF4-FFF2-40B4-BE49-F238E27FC236}">
                <a16:creationId xmlns:a16="http://schemas.microsoft.com/office/drawing/2014/main" id="{F945AB31-047D-CDA9-FB2F-96CD65320BC4}"/>
              </a:ext>
            </a:extLst>
          </p:cNvPr>
          <p:cNvGrpSpPr/>
          <p:nvPr/>
        </p:nvGrpSpPr>
        <p:grpSpPr>
          <a:xfrm>
            <a:off x="4053184" y="7395828"/>
            <a:ext cx="1261160" cy="946463"/>
            <a:chOff x="10730440" y="5042827"/>
            <a:chExt cx="1261160" cy="946463"/>
          </a:xfrm>
        </p:grpSpPr>
        <p:grpSp>
          <p:nvGrpSpPr>
            <p:cNvPr id="131" name="グループ化 130">
              <a:extLst>
                <a:ext uri="{FF2B5EF4-FFF2-40B4-BE49-F238E27FC236}">
                  <a16:creationId xmlns:a16="http://schemas.microsoft.com/office/drawing/2014/main" id="{FE7E97D8-4777-E488-E70D-F214A0B2CF54}"/>
                </a:ext>
              </a:extLst>
            </p:cNvPr>
            <p:cNvGrpSpPr/>
            <p:nvPr/>
          </p:nvGrpSpPr>
          <p:grpSpPr>
            <a:xfrm>
              <a:off x="10730440" y="5042827"/>
              <a:ext cx="953383" cy="215444"/>
              <a:chOff x="10425570" y="3848102"/>
              <a:chExt cx="953383" cy="215444"/>
            </a:xfrm>
          </p:grpSpPr>
          <p:sp>
            <p:nvSpPr>
              <p:cNvPr id="143" name="テキスト ボックス 142">
                <a:extLst>
                  <a:ext uri="{FF2B5EF4-FFF2-40B4-BE49-F238E27FC236}">
                    <a16:creationId xmlns:a16="http://schemas.microsoft.com/office/drawing/2014/main" id="{1E186D58-51A7-B565-A5E3-52BD42E2A2A9}"/>
                  </a:ext>
                </a:extLst>
              </p:cNvPr>
              <p:cNvSpPr txBox="1"/>
              <p:nvPr/>
            </p:nvSpPr>
            <p:spPr>
              <a:xfrm>
                <a:off x="10476142" y="3848102"/>
                <a:ext cx="90281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避難情報の伝達</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44" name="正方形/長方形 143">
                <a:extLst>
                  <a:ext uri="{FF2B5EF4-FFF2-40B4-BE49-F238E27FC236}">
                    <a16:creationId xmlns:a16="http://schemas.microsoft.com/office/drawing/2014/main" id="{C1041120-2C19-2769-BDC6-B9101AA81AEC}"/>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32" name="グループ化 131">
              <a:extLst>
                <a:ext uri="{FF2B5EF4-FFF2-40B4-BE49-F238E27FC236}">
                  <a16:creationId xmlns:a16="http://schemas.microsoft.com/office/drawing/2014/main" id="{B19C3875-F5D5-5307-10DB-FFADBC7DD4CD}"/>
                </a:ext>
              </a:extLst>
            </p:cNvPr>
            <p:cNvGrpSpPr/>
            <p:nvPr/>
          </p:nvGrpSpPr>
          <p:grpSpPr>
            <a:xfrm>
              <a:off x="10730440" y="5224572"/>
              <a:ext cx="1261160" cy="215444"/>
              <a:chOff x="10425570" y="4090950"/>
              <a:chExt cx="1261160" cy="215444"/>
            </a:xfrm>
          </p:grpSpPr>
          <p:sp>
            <p:nvSpPr>
              <p:cNvPr id="141" name="テキスト ボックス 140">
                <a:extLst>
                  <a:ext uri="{FF2B5EF4-FFF2-40B4-BE49-F238E27FC236}">
                    <a16:creationId xmlns:a16="http://schemas.microsoft.com/office/drawing/2014/main" id="{24A0FBAD-696E-FD1E-5396-6023AFE1F23A}"/>
                  </a:ext>
                </a:extLst>
              </p:cNvPr>
              <p:cNvSpPr txBox="1"/>
              <p:nvPr/>
            </p:nvSpPr>
            <p:spPr>
              <a:xfrm>
                <a:off x="10476142" y="4090950"/>
                <a:ext cx="121058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避難しているかの確認</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42" name="正方形/長方形 141">
                <a:extLst>
                  <a:ext uri="{FF2B5EF4-FFF2-40B4-BE49-F238E27FC236}">
                    <a16:creationId xmlns:a16="http://schemas.microsoft.com/office/drawing/2014/main" id="{81639983-5384-D441-5D96-E2407C3F8F14}"/>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33" name="グループ化 132">
              <a:extLst>
                <a:ext uri="{FF2B5EF4-FFF2-40B4-BE49-F238E27FC236}">
                  <a16:creationId xmlns:a16="http://schemas.microsoft.com/office/drawing/2014/main" id="{565B277E-CBCD-9E59-75DF-CF5D78881D4C}"/>
                </a:ext>
              </a:extLst>
            </p:cNvPr>
            <p:cNvGrpSpPr/>
            <p:nvPr/>
          </p:nvGrpSpPr>
          <p:grpSpPr>
            <a:xfrm>
              <a:off x="10730440" y="5406317"/>
              <a:ext cx="1158568" cy="215444"/>
              <a:chOff x="10425570" y="4314804"/>
              <a:chExt cx="1158568" cy="215444"/>
            </a:xfrm>
          </p:grpSpPr>
          <p:sp>
            <p:nvSpPr>
              <p:cNvPr id="139" name="テキスト ボックス 138">
                <a:extLst>
                  <a:ext uri="{FF2B5EF4-FFF2-40B4-BE49-F238E27FC236}">
                    <a16:creationId xmlns:a16="http://schemas.microsoft.com/office/drawing/2014/main" id="{D2A5B34D-0210-A6F8-50AF-E6FDD0ECAE98}"/>
                  </a:ext>
                </a:extLst>
              </p:cNvPr>
              <p:cNvSpPr txBox="1"/>
              <p:nvPr/>
            </p:nvSpPr>
            <p:spPr>
              <a:xfrm>
                <a:off x="10476142" y="4314804"/>
                <a:ext cx="1107996"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避難先に一緒に行く</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40" name="正方形/長方形 139">
                <a:extLst>
                  <a:ext uri="{FF2B5EF4-FFF2-40B4-BE49-F238E27FC236}">
                    <a16:creationId xmlns:a16="http://schemas.microsoft.com/office/drawing/2014/main" id="{6A93A268-7B6E-9296-8EB4-5F5B236ABEA7}"/>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34" name="グループ化 133">
              <a:extLst>
                <a:ext uri="{FF2B5EF4-FFF2-40B4-BE49-F238E27FC236}">
                  <a16:creationId xmlns:a16="http://schemas.microsoft.com/office/drawing/2014/main" id="{7F844B5E-3394-B293-48B3-0DB93F57D816}"/>
                </a:ext>
              </a:extLst>
            </p:cNvPr>
            <p:cNvGrpSpPr/>
            <p:nvPr/>
          </p:nvGrpSpPr>
          <p:grpSpPr>
            <a:xfrm>
              <a:off x="10730440" y="5588063"/>
              <a:ext cx="1222155" cy="401227"/>
              <a:chOff x="10578040" y="5515627"/>
              <a:chExt cx="1222155" cy="401227"/>
            </a:xfrm>
          </p:grpSpPr>
          <p:grpSp>
            <p:nvGrpSpPr>
              <p:cNvPr id="135" name="グループ化 134">
                <a:extLst>
                  <a:ext uri="{FF2B5EF4-FFF2-40B4-BE49-F238E27FC236}">
                    <a16:creationId xmlns:a16="http://schemas.microsoft.com/office/drawing/2014/main" id="{B2223164-53A4-20FD-1A89-243F251D615C}"/>
                  </a:ext>
                </a:extLst>
              </p:cNvPr>
              <p:cNvGrpSpPr/>
              <p:nvPr/>
            </p:nvGrpSpPr>
            <p:grpSpPr>
              <a:xfrm>
                <a:off x="10578040" y="5515627"/>
                <a:ext cx="543015" cy="215444"/>
                <a:chOff x="10425570" y="4525365"/>
                <a:chExt cx="543015" cy="215444"/>
              </a:xfrm>
            </p:grpSpPr>
            <p:sp>
              <p:nvSpPr>
                <p:cNvPr id="137" name="テキスト ボックス 136">
                  <a:extLst>
                    <a:ext uri="{FF2B5EF4-FFF2-40B4-BE49-F238E27FC236}">
                      <a16:creationId xmlns:a16="http://schemas.microsoft.com/office/drawing/2014/main" id="{32D5CCF6-2B6D-36EC-9107-584D4AA738E3}"/>
                    </a:ext>
                  </a:extLst>
                </p:cNvPr>
                <p:cNvSpPr txBox="1"/>
                <p:nvPr/>
              </p:nvSpPr>
              <p:spPr>
                <a:xfrm>
                  <a:off x="10476142" y="4525365"/>
                  <a:ext cx="492443"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endParaRPr kumimoji="1" lang="en-US" altLang="ja-JP" sz="6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138" name="正方形/長方形 137">
                  <a:extLst>
                    <a:ext uri="{FF2B5EF4-FFF2-40B4-BE49-F238E27FC236}">
                      <a16:creationId xmlns:a16="http://schemas.microsoft.com/office/drawing/2014/main" id="{CE920621-F8D9-C225-3993-C19D845E04C9}"/>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36" name="大かっこ 135">
                <a:extLst>
                  <a:ext uri="{FF2B5EF4-FFF2-40B4-BE49-F238E27FC236}">
                    <a16:creationId xmlns:a16="http://schemas.microsoft.com/office/drawing/2014/main" id="{A4EE439B-E16C-D591-E2C3-F72AAAC3228B}"/>
                  </a:ext>
                </a:extLst>
              </p:cNvPr>
              <p:cNvSpPr/>
              <p:nvPr/>
            </p:nvSpPr>
            <p:spPr>
              <a:xfrm>
                <a:off x="10578041" y="5713832"/>
                <a:ext cx="1222154" cy="203022"/>
              </a:xfrm>
              <a:prstGeom prst="bracketPair">
                <a:avLst/>
              </a:prstGeom>
              <a:ln w="12700">
                <a:solidFill>
                  <a:srgbClr val="FFB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129" name="テキスト ボックス 128">
            <a:extLst>
              <a:ext uri="{FF2B5EF4-FFF2-40B4-BE49-F238E27FC236}">
                <a16:creationId xmlns:a16="http://schemas.microsoft.com/office/drawing/2014/main" id="{681B8D20-6BAA-4A74-FD81-CA64D27A3B3D}"/>
              </a:ext>
            </a:extLst>
          </p:cNvPr>
          <p:cNvSpPr txBox="1"/>
          <p:nvPr/>
        </p:nvSpPr>
        <p:spPr>
          <a:xfrm>
            <a:off x="3962647" y="7508762"/>
            <a:ext cx="351378" cy="292388"/>
          </a:xfrm>
          <a:prstGeom prst="rect">
            <a:avLst/>
          </a:prstGeom>
          <a:noFill/>
        </p:spPr>
        <p:txBody>
          <a:bodyPr wrap="none" rtlCol="0">
            <a:spAutoFit/>
          </a:bodyPr>
          <a:lstStyle/>
          <a:p>
            <a:r>
              <a:rPr kumimoji="1" lang="ja-JP" altLang="en-US" sz="1300" b="1" dirty="0"/>
              <a:t>✔</a:t>
            </a:r>
          </a:p>
        </p:txBody>
      </p:sp>
      <p:sp>
        <p:nvSpPr>
          <p:cNvPr id="130" name="テキスト ボックス 129">
            <a:extLst>
              <a:ext uri="{FF2B5EF4-FFF2-40B4-BE49-F238E27FC236}">
                <a16:creationId xmlns:a16="http://schemas.microsoft.com/office/drawing/2014/main" id="{E5ED3803-7223-689A-01AC-1BB077068EF2}"/>
              </a:ext>
            </a:extLst>
          </p:cNvPr>
          <p:cNvSpPr txBox="1"/>
          <p:nvPr/>
        </p:nvSpPr>
        <p:spPr>
          <a:xfrm>
            <a:off x="3962647" y="7701993"/>
            <a:ext cx="351378" cy="292388"/>
          </a:xfrm>
          <a:prstGeom prst="rect">
            <a:avLst/>
          </a:prstGeom>
          <a:noFill/>
        </p:spPr>
        <p:txBody>
          <a:bodyPr wrap="none" rtlCol="0">
            <a:spAutoFit/>
          </a:bodyPr>
          <a:lstStyle/>
          <a:p>
            <a:r>
              <a:rPr kumimoji="1" lang="ja-JP" altLang="en-US" sz="1300" b="1" dirty="0"/>
              <a:t>✔</a:t>
            </a:r>
          </a:p>
        </p:txBody>
      </p:sp>
      <p:sp>
        <p:nvSpPr>
          <p:cNvPr id="212" name="テキスト ボックス 211"/>
          <p:cNvSpPr txBox="1"/>
          <p:nvPr/>
        </p:nvSpPr>
        <p:spPr>
          <a:xfrm>
            <a:off x="3571814" y="10205952"/>
            <a:ext cx="412292" cy="276999"/>
          </a:xfrm>
          <a:prstGeom prst="rect">
            <a:avLst/>
          </a:prstGeom>
          <a:noFill/>
        </p:spPr>
        <p:txBody>
          <a:bodyPr wrap="none" rtlCol="0">
            <a:spAutoFit/>
          </a:bodyPr>
          <a:lstStyle/>
          <a:p>
            <a:pPr algn="ctr"/>
            <a:r>
              <a:rPr kumimoji="1" lang="en-US" altLang="ja-JP" sz="1200" dirty="0">
                <a:latin typeface="HG丸ｺﾞｼｯｸM-PRO" panose="020F0600000000000000" pitchFamily="50" charset="-128"/>
                <a:ea typeface="HG丸ｺﾞｼｯｸM-PRO" panose="020F0600000000000000" pitchFamily="50" charset="-128"/>
              </a:rPr>
              <a:t>10</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31" name="テキスト ボックス 230">
            <a:extLst>
              <a:ext uri="{FF2B5EF4-FFF2-40B4-BE49-F238E27FC236}">
                <a16:creationId xmlns:a16="http://schemas.microsoft.com/office/drawing/2014/main" id="{3D81DDC3-6316-81EE-FEB7-987AE5D5905B}"/>
              </a:ext>
            </a:extLst>
          </p:cNvPr>
          <p:cNvSpPr txBox="1"/>
          <p:nvPr/>
        </p:nvSpPr>
        <p:spPr>
          <a:xfrm>
            <a:off x="2377573" y="7249251"/>
            <a:ext cx="897379" cy="92333"/>
          </a:xfrm>
          <a:prstGeom prst="rect">
            <a:avLst/>
          </a:prstGeom>
          <a:noFill/>
        </p:spPr>
        <p:txBody>
          <a:bodyPr wrap="square" lIns="0" tIns="0" rIns="0" bIns="0" rtlCol="0">
            <a:spAutoFit/>
          </a:bodyPr>
          <a:lstStyle/>
          <a:p>
            <a:r>
              <a:rPr kumimoji="1" lang="ja-JP" altLang="en-US" sz="600" dirty="0">
                <a:latin typeface="HG丸ｺﾞｼｯｸM-PRO" panose="020F0600000000000000" pitchFamily="50" charset="-128"/>
                <a:ea typeface="HG丸ｺﾞｼｯｸM-PRO" panose="020F0600000000000000" pitchFamily="50" charset="-128"/>
              </a:rPr>
              <a:t>しかくしかくじちかい</a:t>
            </a:r>
          </a:p>
        </p:txBody>
      </p:sp>
      <p:sp>
        <p:nvSpPr>
          <p:cNvPr id="243" name="テキスト ボックス 242">
            <a:extLst>
              <a:ext uri="{FF2B5EF4-FFF2-40B4-BE49-F238E27FC236}">
                <a16:creationId xmlns:a16="http://schemas.microsoft.com/office/drawing/2014/main" id="{03684975-B06E-95E9-AE81-BEFB2F13A85F}"/>
              </a:ext>
            </a:extLst>
          </p:cNvPr>
          <p:cNvSpPr txBox="1"/>
          <p:nvPr/>
        </p:nvSpPr>
        <p:spPr>
          <a:xfrm>
            <a:off x="3996370" y="8078336"/>
            <a:ext cx="1402948" cy="272382"/>
          </a:xfrm>
          <a:prstGeom prst="rect">
            <a:avLst/>
          </a:prstGeom>
          <a:noFill/>
        </p:spPr>
        <p:txBody>
          <a:bodyPr wrap="none" rtlCol="0">
            <a:spAutoFit/>
          </a:bodyPr>
          <a:lstStyle/>
          <a:p>
            <a:r>
              <a:rPr kumimoji="1" lang="en-US" altLang="ja-JP" sz="5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500" dirty="0">
                <a:solidFill>
                  <a:srgbClr val="FF7B69"/>
                </a:solidFill>
                <a:latin typeface="HG丸ｺﾞｼｯｸM-PRO" panose="020F0600000000000000" pitchFamily="50" charset="-128"/>
                <a:ea typeface="HG丸ｺﾞｼｯｸM-PRO" panose="020F0600000000000000" pitchFamily="50" charset="-128"/>
              </a:rPr>
              <a:t>具体的に書いてください</a:t>
            </a:r>
            <a:endParaRPr kumimoji="1" lang="en-US" altLang="ja-JP" sz="600" dirty="0">
              <a:solidFill>
                <a:srgbClr val="FF7B69"/>
              </a:solidFill>
              <a:latin typeface="HG丸ｺﾞｼｯｸM-PRO" panose="020F0600000000000000" pitchFamily="50" charset="-128"/>
              <a:ea typeface="HG丸ｺﾞｼｯｸM-PRO" panose="020F0600000000000000" pitchFamily="50" charset="-128"/>
            </a:endParaRPr>
          </a:p>
          <a:p>
            <a:endParaRPr kumimoji="1" lang="en-US" altLang="ja-JP" sz="200" dirty="0">
              <a:latin typeface="HG丸ｺﾞｼｯｸM-PRO" panose="020F0600000000000000" pitchFamily="50" charset="-128"/>
              <a:ea typeface="HG丸ｺﾞｼｯｸM-PRO" panose="020F0600000000000000" pitchFamily="50" charset="-128"/>
            </a:endParaRPr>
          </a:p>
          <a:p>
            <a:r>
              <a:rPr kumimoji="1" lang="ja-JP" altLang="en-US" sz="470" dirty="0">
                <a:latin typeface="HG丸ｺﾞｼｯｸM-PRO" panose="020F0600000000000000" pitchFamily="50" charset="-128"/>
                <a:ea typeface="HG丸ｺﾞｼｯｸM-PRO" panose="020F0600000000000000" pitchFamily="50" charset="-128"/>
              </a:rPr>
              <a:t>平素からの挨拶</a:t>
            </a:r>
            <a:r>
              <a:rPr kumimoji="1" lang="ja-JP" altLang="en-US" sz="470" dirty="0">
                <a:latin typeface="ＭＳ Ｐゴシック" panose="020B0600070205080204" pitchFamily="50" charset="-128"/>
                <a:ea typeface="ＭＳ Ｐゴシック" panose="020B0600070205080204" pitchFamily="50" charset="-128"/>
              </a:rPr>
              <a:t>、</a:t>
            </a:r>
            <a:r>
              <a:rPr kumimoji="1" lang="ja-JP" altLang="en-US" sz="470" dirty="0">
                <a:latin typeface="HG丸ｺﾞｼｯｸM-PRO" panose="020F0600000000000000" pitchFamily="50" charset="-128"/>
                <a:ea typeface="HG丸ｺﾞｼｯｸM-PRO" panose="020F0600000000000000" pitchFamily="50" charset="-128"/>
              </a:rPr>
              <a:t>声かけ</a:t>
            </a:r>
            <a:r>
              <a:rPr kumimoji="1" lang="ja-JP" altLang="en-US" sz="470" dirty="0">
                <a:latin typeface="ＭＳ Ｐゴシック" panose="020B0600070205080204" pitchFamily="50" charset="-128"/>
                <a:ea typeface="ＭＳ Ｐゴシック" panose="020B0600070205080204" pitchFamily="50" charset="-128"/>
              </a:rPr>
              <a:t>、</a:t>
            </a:r>
            <a:r>
              <a:rPr kumimoji="1" lang="ja-JP" altLang="en-US" sz="470" dirty="0">
                <a:latin typeface="HG丸ｺﾞｼｯｸM-PRO" panose="020F0600000000000000" pitchFamily="50" charset="-128"/>
                <a:ea typeface="HG丸ｺﾞｼｯｸM-PRO" panose="020F0600000000000000" pitchFamily="50" charset="-128"/>
              </a:rPr>
              <a:t>簡易的な避難訓練</a:t>
            </a:r>
          </a:p>
        </p:txBody>
      </p:sp>
      <p:grpSp>
        <p:nvGrpSpPr>
          <p:cNvPr id="266" name="グループ化 265">
            <a:extLst>
              <a:ext uri="{FF2B5EF4-FFF2-40B4-BE49-F238E27FC236}">
                <a16:creationId xmlns:a16="http://schemas.microsoft.com/office/drawing/2014/main" id="{444098EF-97D4-BE86-E1B0-F059740CDB51}"/>
              </a:ext>
            </a:extLst>
          </p:cNvPr>
          <p:cNvGrpSpPr/>
          <p:nvPr/>
        </p:nvGrpSpPr>
        <p:grpSpPr>
          <a:xfrm>
            <a:off x="5355132" y="4216975"/>
            <a:ext cx="1373120" cy="1250180"/>
            <a:chOff x="6799950" y="1928240"/>
            <a:chExt cx="1373120" cy="1250180"/>
          </a:xfrm>
        </p:grpSpPr>
        <p:grpSp>
          <p:nvGrpSpPr>
            <p:cNvPr id="267" name="グループ化 266">
              <a:extLst>
                <a:ext uri="{FF2B5EF4-FFF2-40B4-BE49-F238E27FC236}">
                  <a16:creationId xmlns:a16="http://schemas.microsoft.com/office/drawing/2014/main" id="{277E4333-AE96-F743-8E4F-50A97C2C0419}"/>
                </a:ext>
              </a:extLst>
            </p:cNvPr>
            <p:cNvGrpSpPr/>
            <p:nvPr/>
          </p:nvGrpSpPr>
          <p:grpSpPr>
            <a:xfrm>
              <a:off x="6815188" y="1928240"/>
              <a:ext cx="1286210" cy="1250180"/>
              <a:chOff x="6809364" y="1928240"/>
              <a:chExt cx="1286210" cy="1250180"/>
            </a:xfrm>
          </p:grpSpPr>
          <p:sp>
            <p:nvSpPr>
              <p:cNvPr id="272" name="正方形/長方形 271">
                <a:extLst>
                  <a:ext uri="{FF2B5EF4-FFF2-40B4-BE49-F238E27FC236}">
                    <a16:creationId xmlns:a16="http://schemas.microsoft.com/office/drawing/2014/main" id="{AD26EAC5-F89C-39C3-E020-5B73EADE3AE2}"/>
                  </a:ext>
                </a:extLst>
              </p:cNvPr>
              <p:cNvSpPr/>
              <p:nvPr/>
            </p:nvSpPr>
            <p:spPr>
              <a:xfrm>
                <a:off x="6811661" y="1965499"/>
                <a:ext cx="1277076"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73" name="正方形/長方形 272">
                <a:extLst>
                  <a:ext uri="{FF2B5EF4-FFF2-40B4-BE49-F238E27FC236}">
                    <a16:creationId xmlns:a16="http://schemas.microsoft.com/office/drawing/2014/main" id="{7F0C3DEE-B06C-9868-0E5E-8A79644396CA}"/>
                  </a:ext>
                </a:extLst>
              </p:cNvPr>
              <p:cNvSpPr/>
              <p:nvPr/>
            </p:nvSpPr>
            <p:spPr>
              <a:xfrm>
                <a:off x="6809364" y="1958020"/>
                <a:ext cx="1286210"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274" name="テキスト ボックス 273">
                <a:extLst>
                  <a:ext uri="{FF2B5EF4-FFF2-40B4-BE49-F238E27FC236}">
                    <a16:creationId xmlns:a16="http://schemas.microsoft.com/office/drawing/2014/main" id="{E61D0163-9A09-9B3D-C8AD-DDA9E396466C}"/>
                  </a:ext>
                </a:extLst>
              </p:cNvPr>
              <p:cNvSpPr txBox="1"/>
              <p:nvPr/>
            </p:nvSpPr>
            <p:spPr>
              <a:xfrm>
                <a:off x="6828741" y="1928240"/>
                <a:ext cx="1243086" cy="276999"/>
              </a:xfrm>
              <a:prstGeom prst="rect">
                <a:avLst/>
              </a:prstGeom>
              <a:noFill/>
            </p:spPr>
            <p:txBody>
              <a:bodyPr wrap="square" lIns="0" rIns="0"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対応できる状況</a:t>
                </a:r>
                <a:endParaRPr kumimoji="1" lang="en-US" altLang="ja-JP" sz="1200" b="1" dirty="0">
                  <a:latin typeface="HG丸ｺﾞｼｯｸM-PRO" panose="020F0600000000000000" pitchFamily="50" charset="-128"/>
                  <a:ea typeface="HG丸ｺﾞｼｯｸM-PRO" panose="020F0600000000000000" pitchFamily="50" charset="-128"/>
                </a:endParaRPr>
              </a:p>
            </p:txBody>
          </p:sp>
          <p:grpSp>
            <p:nvGrpSpPr>
              <p:cNvPr id="275" name="グループ化 274">
                <a:extLst>
                  <a:ext uri="{FF2B5EF4-FFF2-40B4-BE49-F238E27FC236}">
                    <a16:creationId xmlns:a16="http://schemas.microsoft.com/office/drawing/2014/main" id="{9DF8B752-47BB-EA77-D711-258F3A197E44}"/>
                  </a:ext>
                </a:extLst>
              </p:cNvPr>
              <p:cNvGrpSpPr/>
              <p:nvPr/>
            </p:nvGrpSpPr>
            <p:grpSpPr>
              <a:xfrm>
                <a:off x="6883323" y="2185243"/>
                <a:ext cx="953383" cy="760680"/>
                <a:chOff x="10730440" y="5042827"/>
                <a:chExt cx="953383" cy="760680"/>
              </a:xfrm>
            </p:grpSpPr>
            <p:grpSp>
              <p:nvGrpSpPr>
                <p:cNvPr id="276" name="グループ化 275">
                  <a:extLst>
                    <a:ext uri="{FF2B5EF4-FFF2-40B4-BE49-F238E27FC236}">
                      <a16:creationId xmlns:a16="http://schemas.microsoft.com/office/drawing/2014/main" id="{B41790EB-E810-8B6E-2BF4-EB7038FA87FA}"/>
                    </a:ext>
                  </a:extLst>
                </p:cNvPr>
                <p:cNvGrpSpPr/>
                <p:nvPr/>
              </p:nvGrpSpPr>
              <p:grpSpPr>
                <a:xfrm>
                  <a:off x="10730440" y="5042827"/>
                  <a:ext cx="953383" cy="215444"/>
                  <a:chOff x="10425570" y="3848102"/>
                  <a:chExt cx="953383" cy="215444"/>
                </a:xfrm>
              </p:grpSpPr>
              <p:sp>
                <p:nvSpPr>
                  <p:cNvPr id="286" name="テキスト ボックス 285">
                    <a:extLst>
                      <a:ext uri="{FF2B5EF4-FFF2-40B4-BE49-F238E27FC236}">
                        <a16:creationId xmlns:a16="http://schemas.microsoft.com/office/drawing/2014/main" id="{F5C6F899-9A59-DD22-0252-7F15CC0395FE}"/>
                      </a:ext>
                    </a:extLst>
                  </p:cNvPr>
                  <p:cNvSpPr txBox="1"/>
                  <p:nvPr/>
                </p:nvSpPr>
                <p:spPr>
                  <a:xfrm>
                    <a:off x="10476142" y="3848102"/>
                    <a:ext cx="90281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台風や大雨など</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287" name="正方形/長方形 286">
                    <a:extLst>
                      <a:ext uri="{FF2B5EF4-FFF2-40B4-BE49-F238E27FC236}">
                        <a16:creationId xmlns:a16="http://schemas.microsoft.com/office/drawing/2014/main" id="{04BBFEA6-D175-B9B7-E125-5C0EAF5C71CB}"/>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277" name="グループ化 276">
                  <a:extLst>
                    <a:ext uri="{FF2B5EF4-FFF2-40B4-BE49-F238E27FC236}">
                      <a16:creationId xmlns:a16="http://schemas.microsoft.com/office/drawing/2014/main" id="{8F9FE42F-4491-D7BC-EB99-1EB5324D949C}"/>
                    </a:ext>
                  </a:extLst>
                </p:cNvPr>
                <p:cNvGrpSpPr/>
                <p:nvPr/>
              </p:nvGrpSpPr>
              <p:grpSpPr>
                <a:xfrm>
                  <a:off x="10730440" y="5224572"/>
                  <a:ext cx="645607" cy="215444"/>
                  <a:chOff x="10425570" y="4090950"/>
                  <a:chExt cx="645607" cy="215444"/>
                </a:xfrm>
              </p:grpSpPr>
              <p:sp>
                <p:nvSpPr>
                  <p:cNvPr id="284" name="テキスト ボックス 283">
                    <a:extLst>
                      <a:ext uri="{FF2B5EF4-FFF2-40B4-BE49-F238E27FC236}">
                        <a16:creationId xmlns:a16="http://schemas.microsoft.com/office/drawing/2014/main" id="{AB339D43-621D-89B9-C5C8-3EB7EE371820}"/>
                      </a:ext>
                    </a:extLst>
                  </p:cNvPr>
                  <p:cNvSpPr txBox="1"/>
                  <p:nvPr/>
                </p:nvSpPr>
                <p:spPr>
                  <a:xfrm>
                    <a:off x="10476142" y="4090950"/>
                    <a:ext cx="595035"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土砂災害</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285" name="正方形/長方形 284">
                    <a:extLst>
                      <a:ext uri="{FF2B5EF4-FFF2-40B4-BE49-F238E27FC236}">
                        <a16:creationId xmlns:a16="http://schemas.microsoft.com/office/drawing/2014/main" id="{12A113BD-7027-562F-DE75-53D98E957035}"/>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278" name="グループ化 277">
                  <a:extLst>
                    <a:ext uri="{FF2B5EF4-FFF2-40B4-BE49-F238E27FC236}">
                      <a16:creationId xmlns:a16="http://schemas.microsoft.com/office/drawing/2014/main" id="{B4953528-E46F-2C65-1751-CD4EBFC5A35E}"/>
                    </a:ext>
                  </a:extLst>
                </p:cNvPr>
                <p:cNvGrpSpPr/>
                <p:nvPr/>
              </p:nvGrpSpPr>
              <p:grpSpPr>
                <a:xfrm>
                  <a:off x="10730440" y="5406317"/>
                  <a:ext cx="440422" cy="215444"/>
                  <a:chOff x="10425570" y="4314804"/>
                  <a:chExt cx="440422" cy="215444"/>
                </a:xfrm>
              </p:grpSpPr>
              <p:sp>
                <p:nvSpPr>
                  <p:cNvPr id="282" name="テキスト ボックス 281">
                    <a:extLst>
                      <a:ext uri="{FF2B5EF4-FFF2-40B4-BE49-F238E27FC236}">
                        <a16:creationId xmlns:a16="http://schemas.microsoft.com/office/drawing/2014/main" id="{83C9921F-1309-0163-4E8B-9D88CF7E21FF}"/>
                      </a:ext>
                    </a:extLst>
                  </p:cNvPr>
                  <p:cNvSpPr txBox="1"/>
                  <p:nvPr/>
                </p:nvSpPr>
                <p:spPr>
                  <a:xfrm>
                    <a:off x="10476142" y="4314804"/>
                    <a:ext cx="389850"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地震</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283" name="正方形/長方形 282">
                    <a:extLst>
                      <a:ext uri="{FF2B5EF4-FFF2-40B4-BE49-F238E27FC236}">
                        <a16:creationId xmlns:a16="http://schemas.microsoft.com/office/drawing/2014/main" id="{B786B137-636E-EA02-7C28-820572955BA1}"/>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279" name="グループ化 278">
                  <a:extLst>
                    <a:ext uri="{FF2B5EF4-FFF2-40B4-BE49-F238E27FC236}">
                      <a16:creationId xmlns:a16="http://schemas.microsoft.com/office/drawing/2014/main" id="{FD38F8F7-8C86-6671-4543-C790FB7CB623}"/>
                    </a:ext>
                  </a:extLst>
                </p:cNvPr>
                <p:cNvGrpSpPr/>
                <p:nvPr/>
              </p:nvGrpSpPr>
              <p:grpSpPr>
                <a:xfrm>
                  <a:off x="10730440" y="5588063"/>
                  <a:ext cx="440422" cy="215444"/>
                  <a:chOff x="10425570" y="4525365"/>
                  <a:chExt cx="440422" cy="215444"/>
                </a:xfrm>
              </p:grpSpPr>
              <p:sp>
                <p:nvSpPr>
                  <p:cNvPr id="280" name="テキスト ボックス 279">
                    <a:extLst>
                      <a:ext uri="{FF2B5EF4-FFF2-40B4-BE49-F238E27FC236}">
                        <a16:creationId xmlns:a16="http://schemas.microsoft.com/office/drawing/2014/main" id="{652A5045-5AA3-667B-B2A8-1EF642211115}"/>
                      </a:ext>
                    </a:extLst>
                  </p:cNvPr>
                  <p:cNvSpPr txBox="1"/>
                  <p:nvPr/>
                </p:nvSpPr>
                <p:spPr>
                  <a:xfrm>
                    <a:off x="10476142" y="4525365"/>
                    <a:ext cx="389850"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津波</a:t>
                    </a:r>
                    <a:endParaRPr kumimoji="1" lang="en-US" altLang="ja-JP" sz="600">
                      <a:solidFill>
                        <a:srgbClr val="FF7B69"/>
                      </a:solidFill>
                      <a:latin typeface="HG丸ｺﾞｼｯｸM-PRO" panose="020F0600000000000000" pitchFamily="50" charset="-128"/>
                      <a:ea typeface="HG丸ｺﾞｼｯｸM-PRO" panose="020F0600000000000000" pitchFamily="50" charset="-128"/>
                    </a:endParaRPr>
                  </a:p>
                </p:txBody>
              </p:sp>
              <p:sp>
                <p:nvSpPr>
                  <p:cNvPr id="281" name="正方形/長方形 280">
                    <a:extLst>
                      <a:ext uri="{FF2B5EF4-FFF2-40B4-BE49-F238E27FC236}">
                        <a16:creationId xmlns:a16="http://schemas.microsoft.com/office/drawing/2014/main" id="{7232A0F0-F93A-287B-C5AE-CC480DE9931C}"/>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grpSp>
        <p:sp>
          <p:nvSpPr>
            <p:cNvPr id="268" name="テキスト ボックス 267">
              <a:extLst>
                <a:ext uri="{FF2B5EF4-FFF2-40B4-BE49-F238E27FC236}">
                  <a16:creationId xmlns:a16="http://schemas.microsoft.com/office/drawing/2014/main" id="{4971CFE1-BB8C-D5E9-5DA8-41150E52245C}"/>
                </a:ext>
              </a:extLst>
            </p:cNvPr>
            <p:cNvSpPr txBox="1"/>
            <p:nvPr/>
          </p:nvSpPr>
          <p:spPr>
            <a:xfrm>
              <a:off x="6940040" y="2911999"/>
              <a:ext cx="1233030"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高潮</a:t>
              </a:r>
              <a:r>
                <a:rPr kumimoji="1" lang="ja-JP" altLang="en-US" sz="600" b="1" dirty="0">
                  <a:solidFill>
                    <a:srgbClr val="FF7B69"/>
                  </a:solidFill>
                  <a:latin typeface="ＭＳ Ｐゴシック" panose="020B0600070205080204" pitchFamily="50" charset="-128"/>
                  <a:ea typeface="ＭＳ Ｐゴシック" panose="020B0600070205080204"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噴火など</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p>
          </p:txBody>
        </p:sp>
        <p:sp>
          <p:nvSpPr>
            <p:cNvPr id="269" name="正方形/長方形 268">
              <a:extLst>
                <a:ext uri="{FF2B5EF4-FFF2-40B4-BE49-F238E27FC236}">
                  <a16:creationId xmlns:a16="http://schemas.microsoft.com/office/drawing/2014/main" id="{67BA91B3-E821-FA26-4E7A-474A40C4638C}"/>
                </a:ext>
              </a:extLst>
            </p:cNvPr>
            <p:cNvSpPr/>
            <p:nvPr/>
          </p:nvSpPr>
          <p:spPr>
            <a:xfrm>
              <a:off x="6889468" y="2964859"/>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70" name="テキスト ボックス 269">
              <a:extLst>
                <a:ext uri="{FF2B5EF4-FFF2-40B4-BE49-F238E27FC236}">
                  <a16:creationId xmlns:a16="http://schemas.microsoft.com/office/drawing/2014/main" id="{BDFB93EB-58B4-927B-1A5E-E75311C0CFE0}"/>
                </a:ext>
              </a:extLst>
            </p:cNvPr>
            <p:cNvSpPr txBox="1"/>
            <p:nvPr/>
          </p:nvSpPr>
          <p:spPr>
            <a:xfrm>
              <a:off x="6799950" y="2125339"/>
              <a:ext cx="351378" cy="292388"/>
            </a:xfrm>
            <a:prstGeom prst="rect">
              <a:avLst/>
            </a:prstGeom>
            <a:noFill/>
          </p:spPr>
          <p:txBody>
            <a:bodyPr wrap="none" rtlCol="0">
              <a:spAutoFit/>
            </a:bodyPr>
            <a:lstStyle/>
            <a:p>
              <a:r>
                <a:rPr kumimoji="1" lang="ja-JP" altLang="en-US" sz="1300" b="1" dirty="0">
                  <a:latin typeface="ＭＳ ゴシック" panose="020B0609070205080204" pitchFamily="49" charset="-128"/>
                  <a:ea typeface="ＭＳ ゴシック" panose="020B0609070205080204" pitchFamily="49" charset="-128"/>
                </a:rPr>
                <a:t>✔</a:t>
              </a:r>
            </a:p>
          </p:txBody>
        </p:sp>
        <p:sp>
          <p:nvSpPr>
            <p:cNvPr id="271" name="テキスト ボックス 270">
              <a:extLst>
                <a:ext uri="{FF2B5EF4-FFF2-40B4-BE49-F238E27FC236}">
                  <a16:creationId xmlns:a16="http://schemas.microsoft.com/office/drawing/2014/main" id="{DB22CD82-A306-1A14-3A21-6143E865C04C}"/>
                </a:ext>
              </a:extLst>
            </p:cNvPr>
            <p:cNvSpPr txBox="1"/>
            <p:nvPr/>
          </p:nvSpPr>
          <p:spPr>
            <a:xfrm>
              <a:off x="6801027" y="2857249"/>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grpSp>
      <p:grpSp>
        <p:nvGrpSpPr>
          <p:cNvPr id="288" name="グループ化 287">
            <a:extLst>
              <a:ext uri="{FF2B5EF4-FFF2-40B4-BE49-F238E27FC236}">
                <a16:creationId xmlns:a16="http://schemas.microsoft.com/office/drawing/2014/main" id="{2731344E-ECEE-0557-D722-0AC0B0E07767}"/>
              </a:ext>
            </a:extLst>
          </p:cNvPr>
          <p:cNvGrpSpPr/>
          <p:nvPr/>
        </p:nvGrpSpPr>
        <p:grpSpPr>
          <a:xfrm>
            <a:off x="5351978" y="5678584"/>
            <a:ext cx="1400040" cy="1250180"/>
            <a:chOff x="6798678" y="1928240"/>
            <a:chExt cx="1400040" cy="1250180"/>
          </a:xfrm>
        </p:grpSpPr>
        <p:grpSp>
          <p:nvGrpSpPr>
            <p:cNvPr id="289" name="グループ化 288">
              <a:extLst>
                <a:ext uri="{FF2B5EF4-FFF2-40B4-BE49-F238E27FC236}">
                  <a16:creationId xmlns:a16="http://schemas.microsoft.com/office/drawing/2014/main" id="{8160358D-C4E3-D262-1274-679C7AF445F3}"/>
                </a:ext>
              </a:extLst>
            </p:cNvPr>
            <p:cNvGrpSpPr/>
            <p:nvPr/>
          </p:nvGrpSpPr>
          <p:grpSpPr>
            <a:xfrm>
              <a:off x="6815188" y="1928240"/>
              <a:ext cx="1288092" cy="1250180"/>
              <a:chOff x="6809364" y="1928240"/>
              <a:chExt cx="1288092" cy="1250180"/>
            </a:xfrm>
          </p:grpSpPr>
          <p:sp>
            <p:nvSpPr>
              <p:cNvPr id="295" name="正方形/長方形 294">
                <a:extLst>
                  <a:ext uri="{FF2B5EF4-FFF2-40B4-BE49-F238E27FC236}">
                    <a16:creationId xmlns:a16="http://schemas.microsoft.com/office/drawing/2014/main" id="{4A8229C9-2437-3B49-02E9-B0019F2A1CC2}"/>
                  </a:ext>
                </a:extLst>
              </p:cNvPr>
              <p:cNvSpPr/>
              <p:nvPr/>
            </p:nvSpPr>
            <p:spPr>
              <a:xfrm>
                <a:off x="6811660" y="1965499"/>
                <a:ext cx="1278959"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96" name="正方形/長方形 295">
                <a:extLst>
                  <a:ext uri="{FF2B5EF4-FFF2-40B4-BE49-F238E27FC236}">
                    <a16:creationId xmlns:a16="http://schemas.microsoft.com/office/drawing/2014/main" id="{5E7C3F35-72B7-037A-B5FB-06F8433EED37}"/>
                  </a:ext>
                </a:extLst>
              </p:cNvPr>
              <p:cNvSpPr/>
              <p:nvPr/>
            </p:nvSpPr>
            <p:spPr>
              <a:xfrm>
                <a:off x="6809364" y="1958020"/>
                <a:ext cx="1288092"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97" name="テキスト ボックス 296">
                <a:extLst>
                  <a:ext uri="{FF2B5EF4-FFF2-40B4-BE49-F238E27FC236}">
                    <a16:creationId xmlns:a16="http://schemas.microsoft.com/office/drawing/2014/main" id="{26B5C5A2-31AF-0409-2B5F-6C1F372F813A}"/>
                  </a:ext>
                </a:extLst>
              </p:cNvPr>
              <p:cNvSpPr txBox="1"/>
              <p:nvPr/>
            </p:nvSpPr>
            <p:spPr>
              <a:xfrm>
                <a:off x="6833506" y="1928240"/>
                <a:ext cx="1237612" cy="276999"/>
              </a:xfrm>
              <a:prstGeom prst="rect">
                <a:avLst/>
              </a:prstGeom>
              <a:noFill/>
            </p:spPr>
            <p:txBody>
              <a:bodyPr wrap="square" lIns="0" rIns="0"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対応できる状況</a:t>
                </a:r>
                <a:endParaRPr kumimoji="1" lang="en-US" altLang="ja-JP" sz="1200" b="1" dirty="0">
                  <a:latin typeface="HG丸ｺﾞｼｯｸM-PRO" panose="020F0600000000000000" pitchFamily="50" charset="-128"/>
                  <a:ea typeface="HG丸ｺﾞｼｯｸM-PRO" panose="020F0600000000000000" pitchFamily="50" charset="-128"/>
                </a:endParaRPr>
              </a:p>
            </p:txBody>
          </p:sp>
          <p:grpSp>
            <p:nvGrpSpPr>
              <p:cNvPr id="298" name="グループ化 297">
                <a:extLst>
                  <a:ext uri="{FF2B5EF4-FFF2-40B4-BE49-F238E27FC236}">
                    <a16:creationId xmlns:a16="http://schemas.microsoft.com/office/drawing/2014/main" id="{94FAA026-14C4-3E12-70C2-0789CDF32651}"/>
                  </a:ext>
                </a:extLst>
              </p:cNvPr>
              <p:cNvGrpSpPr/>
              <p:nvPr/>
            </p:nvGrpSpPr>
            <p:grpSpPr>
              <a:xfrm>
                <a:off x="6883323" y="2185243"/>
                <a:ext cx="953383" cy="760680"/>
                <a:chOff x="10730440" y="5042827"/>
                <a:chExt cx="953383" cy="760680"/>
              </a:xfrm>
            </p:grpSpPr>
            <p:grpSp>
              <p:nvGrpSpPr>
                <p:cNvPr id="299" name="グループ化 298">
                  <a:extLst>
                    <a:ext uri="{FF2B5EF4-FFF2-40B4-BE49-F238E27FC236}">
                      <a16:creationId xmlns:a16="http://schemas.microsoft.com/office/drawing/2014/main" id="{FB3D6579-AEF0-31A8-B973-09FEC5770CB3}"/>
                    </a:ext>
                  </a:extLst>
                </p:cNvPr>
                <p:cNvGrpSpPr/>
                <p:nvPr/>
              </p:nvGrpSpPr>
              <p:grpSpPr>
                <a:xfrm>
                  <a:off x="10730440" y="5042827"/>
                  <a:ext cx="953383" cy="215444"/>
                  <a:chOff x="10425570" y="3848102"/>
                  <a:chExt cx="953383" cy="215444"/>
                </a:xfrm>
              </p:grpSpPr>
              <p:sp>
                <p:nvSpPr>
                  <p:cNvPr id="309" name="テキスト ボックス 308">
                    <a:extLst>
                      <a:ext uri="{FF2B5EF4-FFF2-40B4-BE49-F238E27FC236}">
                        <a16:creationId xmlns:a16="http://schemas.microsoft.com/office/drawing/2014/main" id="{11238B71-3ED7-299E-0001-238B1C3DD6D8}"/>
                      </a:ext>
                    </a:extLst>
                  </p:cNvPr>
                  <p:cNvSpPr txBox="1"/>
                  <p:nvPr/>
                </p:nvSpPr>
                <p:spPr>
                  <a:xfrm>
                    <a:off x="10476142" y="3848102"/>
                    <a:ext cx="902811"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台風や大雨など</a:t>
                    </a:r>
                    <a:endParaRPr kumimoji="1" lang="en-US" altLang="ja-JP" sz="8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310" name="正方形/長方形 309">
                    <a:extLst>
                      <a:ext uri="{FF2B5EF4-FFF2-40B4-BE49-F238E27FC236}">
                        <a16:creationId xmlns:a16="http://schemas.microsoft.com/office/drawing/2014/main" id="{56CF2BA0-4A36-EF2D-8909-58F31B1B6A31}"/>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00" name="グループ化 299">
                  <a:extLst>
                    <a:ext uri="{FF2B5EF4-FFF2-40B4-BE49-F238E27FC236}">
                      <a16:creationId xmlns:a16="http://schemas.microsoft.com/office/drawing/2014/main" id="{23EA7691-69DC-75B8-F8BF-7129F088B80D}"/>
                    </a:ext>
                  </a:extLst>
                </p:cNvPr>
                <p:cNvGrpSpPr/>
                <p:nvPr/>
              </p:nvGrpSpPr>
              <p:grpSpPr>
                <a:xfrm>
                  <a:off x="10730440" y="5224572"/>
                  <a:ext cx="645607" cy="215444"/>
                  <a:chOff x="10425570" y="4090950"/>
                  <a:chExt cx="645607" cy="215444"/>
                </a:xfrm>
              </p:grpSpPr>
              <p:sp>
                <p:nvSpPr>
                  <p:cNvPr id="307" name="テキスト ボックス 306">
                    <a:extLst>
                      <a:ext uri="{FF2B5EF4-FFF2-40B4-BE49-F238E27FC236}">
                        <a16:creationId xmlns:a16="http://schemas.microsoft.com/office/drawing/2014/main" id="{2BCD2B5B-F98B-5DD3-48EF-D4A8FC3FEE29}"/>
                      </a:ext>
                    </a:extLst>
                  </p:cNvPr>
                  <p:cNvSpPr txBox="1"/>
                  <p:nvPr/>
                </p:nvSpPr>
                <p:spPr>
                  <a:xfrm>
                    <a:off x="10476142" y="4090950"/>
                    <a:ext cx="595035"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土砂災害</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308" name="正方形/長方形 307">
                    <a:extLst>
                      <a:ext uri="{FF2B5EF4-FFF2-40B4-BE49-F238E27FC236}">
                        <a16:creationId xmlns:a16="http://schemas.microsoft.com/office/drawing/2014/main" id="{1EF647ED-DEFB-83E3-5030-6EE332A5AD1E}"/>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01" name="グループ化 300">
                  <a:extLst>
                    <a:ext uri="{FF2B5EF4-FFF2-40B4-BE49-F238E27FC236}">
                      <a16:creationId xmlns:a16="http://schemas.microsoft.com/office/drawing/2014/main" id="{CE19C37B-6554-AA17-035C-5F29C9B70524}"/>
                    </a:ext>
                  </a:extLst>
                </p:cNvPr>
                <p:cNvGrpSpPr/>
                <p:nvPr/>
              </p:nvGrpSpPr>
              <p:grpSpPr>
                <a:xfrm>
                  <a:off x="10730440" y="5406317"/>
                  <a:ext cx="440422" cy="215444"/>
                  <a:chOff x="10425570" y="4314804"/>
                  <a:chExt cx="440422" cy="215444"/>
                </a:xfrm>
              </p:grpSpPr>
              <p:sp>
                <p:nvSpPr>
                  <p:cNvPr id="305" name="テキスト ボックス 304">
                    <a:extLst>
                      <a:ext uri="{FF2B5EF4-FFF2-40B4-BE49-F238E27FC236}">
                        <a16:creationId xmlns:a16="http://schemas.microsoft.com/office/drawing/2014/main" id="{10059FCC-7D94-4147-19AF-7E16B25C302C}"/>
                      </a:ext>
                    </a:extLst>
                  </p:cNvPr>
                  <p:cNvSpPr txBox="1"/>
                  <p:nvPr/>
                </p:nvSpPr>
                <p:spPr>
                  <a:xfrm>
                    <a:off x="10476142" y="4314804"/>
                    <a:ext cx="389850"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地震</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306" name="正方形/長方形 305">
                    <a:extLst>
                      <a:ext uri="{FF2B5EF4-FFF2-40B4-BE49-F238E27FC236}">
                        <a16:creationId xmlns:a16="http://schemas.microsoft.com/office/drawing/2014/main" id="{BDAA76D3-0160-6B6B-C6EB-B741DD95954E}"/>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02" name="グループ化 301">
                  <a:extLst>
                    <a:ext uri="{FF2B5EF4-FFF2-40B4-BE49-F238E27FC236}">
                      <a16:creationId xmlns:a16="http://schemas.microsoft.com/office/drawing/2014/main" id="{FC537ADC-F7C5-C7CA-6B09-A5D539747F46}"/>
                    </a:ext>
                  </a:extLst>
                </p:cNvPr>
                <p:cNvGrpSpPr/>
                <p:nvPr/>
              </p:nvGrpSpPr>
              <p:grpSpPr>
                <a:xfrm>
                  <a:off x="10730440" y="5588063"/>
                  <a:ext cx="440422" cy="215444"/>
                  <a:chOff x="10425570" y="4525365"/>
                  <a:chExt cx="440422" cy="215444"/>
                </a:xfrm>
              </p:grpSpPr>
              <p:sp>
                <p:nvSpPr>
                  <p:cNvPr id="303" name="テキスト ボックス 302">
                    <a:extLst>
                      <a:ext uri="{FF2B5EF4-FFF2-40B4-BE49-F238E27FC236}">
                        <a16:creationId xmlns:a16="http://schemas.microsoft.com/office/drawing/2014/main" id="{B8B8CE21-9D7A-423C-EDEA-6842CE475B7A}"/>
                      </a:ext>
                    </a:extLst>
                  </p:cNvPr>
                  <p:cNvSpPr txBox="1"/>
                  <p:nvPr/>
                </p:nvSpPr>
                <p:spPr>
                  <a:xfrm>
                    <a:off x="10476142" y="4525365"/>
                    <a:ext cx="389850"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津波</a:t>
                    </a:r>
                    <a:endParaRPr kumimoji="1" lang="en-US" altLang="ja-JP" sz="600">
                      <a:solidFill>
                        <a:srgbClr val="FF7B69"/>
                      </a:solidFill>
                      <a:latin typeface="HG丸ｺﾞｼｯｸM-PRO" panose="020F0600000000000000" pitchFamily="50" charset="-128"/>
                      <a:ea typeface="HG丸ｺﾞｼｯｸM-PRO" panose="020F0600000000000000" pitchFamily="50" charset="-128"/>
                    </a:endParaRPr>
                  </a:p>
                </p:txBody>
              </p:sp>
              <p:sp>
                <p:nvSpPr>
                  <p:cNvPr id="304" name="正方形/長方形 303">
                    <a:extLst>
                      <a:ext uri="{FF2B5EF4-FFF2-40B4-BE49-F238E27FC236}">
                        <a16:creationId xmlns:a16="http://schemas.microsoft.com/office/drawing/2014/main" id="{BAD5B972-2E12-E18D-C5E2-DAC24733B83D}"/>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grpSp>
        <p:sp>
          <p:nvSpPr>
            <p:cNvPr id="290" name="テキスト ボックス 289">
              <a:extLst>
                <a:ext uri="{FF2B5EF4-FFF2-40B4-BE49-F238E27FC236}">
                  <a16:creationId xmlns:a16="http://schemas.microsoft.com/office/drawing/2014/main" id="{64BCFE29-7A95-BD55-B0BC-7DA20CDB2CEA}"/>
                </a:ext>
              </a:extLst>
            </p:cNvPr>
            <p:cNvSpPr txBox="1"/>
            <p:nvPr/>
          </p:nvSpPr>
          <p:spPr>
            <a:xfrm>
              <a:off x="6940040" y="2911999"/>
              <a:ext cx="125867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高潮</a:t>
              </a:r>
              <a:r>
                <a:rPr kumimoji="1" lang="ja-JP" altLang="en-US" sz="600" b="1" dirty="0">
                  <a:solidFill>
                    <a:srgbClr val="FF7B69"/>
                  </a:solidFill>
                  <a:latin typeface="ＭＳ Ｐゴシック" panose="020B0600070205080204" pitchFamily="50" charset="-128"/>
                  <a:ea typeface="ＭＳ Ｐゴシック" panose="020B0600070205080204"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噴火など</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p>
          </p:txBody>
        </p:sp>
        <p:sp>
          <p:nvSpPr>
            <p:cNvPr id="291" name="正方形/長方形 290">
              <a:extLst>
                <a:ext uri="{FF2B5EF4-FFF2-40B4-BE49-F238E27FC236}">
                  <a16:creationId xmlns:a16="http://schemas.microsoft.com/office/drawing/2014/main" id="{E21866C3-8976-198C-D969-D756E3B540AC}"/>
                </a:ext>
              </a:extLst>
            </p:cNvPr>
            <p:cNvSpPr/>
            <p:nvPr/>
          </p:nvSpPr>
          <p:spPr>
            <a:xfrm>
              <a:off x="6889468" y="2964859"/>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92" name="テキスト ボックス 291">
              <a:extLst>
                <a:ext uri="{FF2B5EF4-FFF2-40B4-BE49-F238E27FC236}">
                  <a16:creationId xmlns:a16="http://schemas.microsoft.com/office/drawing/2014/main" id="{5FFDF4A9-0551-F9BE-EE6C-F208D08F1880}"/>
                </a:ext>
              </a:extLst>
            </p:cNvPr>
            <p:cNvSpPr txBox="1"/>
            <p:nvPr/>
          </p:nvSpPr>
          <p:spPr>
            <a:xfrm>
              <a:off x="6798678" y="2492125"/>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sp>
          <p:nvSpPr>
            <p:cNvPr id="293" name="テキスト ボックス 292">
              <a:extLst>
                <a:ext uri="{FF2B5EF4-FFF2-40B4-BE49-F238E27FC236}">
                  <a16:creationId xmlns:a16="http://schemas.microsoft.com/office/drawing/2014/main" id="{8D7BAFC9-FECB-D060-828F-EE6C253FEC4B}"/>
                </a:ext>
              </a:extLst>
            </p:cNvPr>
            <p:cNvSpPr txBox="1"/>
            <p:nvPr/>
          </p:nvSpPr>
          <p:spPr>
            <a:xfrm>
              <a:off x="6805490" y="2672740"/>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sp>
          <p:nvSpPr>
            <p:cNvPr id="294" name="テキスト ボックス 293">
              <a:extLst>
                <a:ext uri="{FF2B5EF4-FFF2-40B4-BE49-F238E27FC236}">
                  <a16:creationId xmlns:a16="http://schemas.microsoft.com/office/drawing/2014/main" id="{95277976-1A60-5563-F25C-71FCC4D9EC5B}"/>
                </a:ext>
              </a:extLst>
            </p:cNvPr>
            <p:cNvSpPr txBox="1"/>
            <p:nvPr/>
          </p:nvSpPr>
          <p:spPr>
            <a:xfrm>
              <a:off x="6801027" y="2857249"/>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grpSp>
      <p:grpSp>
        <p:nvGrpSpPr>
          <p:cNvPr id="311" name="グループ化 310">
            <a:extLst>
              <a:ext uri="{FF2B5EF4-FFF2-40B4-BE49-F238E27FC236}">
                <a16:creationId xmlns:a16="http://schemas.microsoft.com/office/drawing/2014/main" id="{170F8EBE-2632-811D-BD5E-5F5331D6036E}"/>
              </a:ext>
            </a:extLst>
          </p:cNvPr>
          <p:cNvGrpSpPr/>
          <p:nvPr/>
        </p:nvGrpSpPr>
        <p:grpSpPr>
          <a:xfrm>
            <a:off x="5350536" y="7136810"/>
            <a:ext cx="1401224" cy="1250180"/>
            <a:chOff x="6797494" y="1928240"/>
            <a:chExt cx="1401224" cy="1250180"/>
          </a:xfrm>
        </p:grpSpPr>
        <p:grpSp>
          <p:nvGrpSpPr>
            <p:cNvPr id="312" name="グループ化 311">
              <a:extLst>
                <a:ext uri="{FF2B5EF4-FFF2-40B4-BE49-F238E27FC236}">
                  <a16:creationId xmlns:a16="http://schemas.microsoft.com/office/drawing/2014/main" id="{17C45E19-42CC-CF05-C7D2-F87AC1E5E8AA}"/>
                </a:ext>
              </a:extLst>
            </p:cNvPr>
            <p:cNvGrpSpPr/>
            <p:nvPr/>
          </p:nvGrpSpPr>
          <p:grpSpPr>
            <a:xfrm>
              <a:off x="6815187" y="1928240"/>
              <a:ext cx="1288800" cy="1250180"/>
              <a:chOff x="6809363" y="1928240"/>
              <a:chExt cx="1288800" cy="1250180"/>
            </a:xfrm>
          </p:grpSpPr>
          <p:sp>
            <p:nvSpPr>
              <p:cNvPr id="317" name="正方形/長方形 316">
                <a:extLst>
                  <a:ext uri="{FF2B5EF4-FFF2-40B4-BE49-F238E27FC236}">
                    <a16:creationId xmlns:a16="http://schemas.microsoft.com/office/drawing/2014/main" id="{6856D79B-A73D-B682-11A7-245AED5696C4}"/>
                  </a:ext>
                </a:extLst>
              </p:cNvPr>
              <p:cNvSpPr/>
              <p:nvPr/>
            </p:nvSpPr>
            <p:spPr>
              <a:xfrm>
                <a:off x="6811660" y="1965499"/>
                <a:ext cx="1286053" cy="216000"/>
              </a:xfrm>
              <a:prstGeom prst="rect">
                <a:avLst/>
              </a:prstGeom>
              <a:solidFill>
                <a:srgbClr val="FF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18" name="正方形/長方形 317">
                <a:extLst>
                  <a:ext uri="{FF2B5EF4-FFF2-40B4-BE49-F238E27FC236}">
                    <a16:creationId xmlns:a16="http://schemas.microsoft.com/office/drawing/2014/main" id="{9DECFFE9-54DA-A7AF-3875-365C4F4E45E9}"/>
                  </a:ext>
                </a:extLst>
              </p:cNvPr>
              <p:cNvSpPr/>
              <p:nvPr/>
            </p:nvSpPr>
            <p:spPr>
              <a:xfrm>
                <a:off x="6809363" y="1958020"/>
                <a:ext cx="1288800" cy="1220400"/>
              </a:xfrm>
              <a:prstGeom prst="rect">
                <a:avLst/>
              </a:prstGeom>
              <a:noFill/>
              <a:ln w="38100">
                <a:solidFill>
                  <a:srgbClr val="FFD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19" name="テキスト ボックス 318">
                <a:extLst>
                  <a:ext uri="{FF2B5EF4-FFF2-40B4-BE49-F238E27FC236}">
                    <a16:creationId xmlns:a16="http://schemas.microsoft.com/office/drawing/2014/main" id="{C1B97861-B783-F8FC-837D-F07851B1BB89}"/>
                  </a:ext>
                </a:extLst>
              </p:cNvPr>
              <p:cNvSpPr txBox="1"/>
              <p:nvPr/>
            </p:nvSpPr>
            <p:spPr>
              <a:xfrm>
                <a:off x="6825707" y="1928240"/>
                <a:ext cx="1257999" cy="276999"/>
              </a:xfrm>
              <a:prstGeom prst="rect">
                <a:avLst/>
              </a:prstGeom>
              <a:noFill/>
            </p:spPr>
            <p:txBody>
              <a:bodyPr wrap="square" lIns="0" rIns="0" rtlCol="0">
                <a:spAutoFit/>
              </a:bodyPr>
              <a:lstStyle/>
              <a:p>
                <a:pPr algn="ctr"/>
                <a:r>
                  <a:rPr kumimoji="1" lang="ja-JP" altLang="en-US" sz="1200" b="1" dirty="0">
                    <a:latin typeface="HG丸ｺﾞｼｯｸM-PRO" panose="020F0600000000000000" pitchFamily="50" charset="-128"/>
                    <a:ea typeface="HG丸ｺﾞｼｯｸM-PRO" panose="020F0600000000000000" pitchFamily="50" charset="-128"/>
                  </a:rPr>
                  <a:t>対応できる状況</a:t>
                </a:r>
                <a:endParaRPr kumimoji="1" lang="en-US" altLang="ja-JP" sz="1200" b="1" dirty="0">
                  <a:latin typeface="HG丸ｺﾞｼｯｸM-PRO" panose="020F0600000000000000" pitchFamily="50" charset="-128"/>
                  <a:ea typeface="HG丸ｺﾞｼｯｸM-PRO" panose="020F0600000000000000" pitchFamily="50" charset="-128"/>
                </a:endParaRPr>
              </a:p>
            </p:txBody>
          </p:sp>
          <p:grpSp>
            <p:nvGrpSpPr>
              <p:cNvPr id="320" name="グループ化 319">
                <a:extLst>
                  <a:ext uri="{FF2B5EF4-FFF2-40B4-BE49-F238E27FC236}">
                    <a16:creationId xmlns:a16="http://schemas.microsoft.com/office/drawing/2014/main" id="{C88836BF-3BF7-43B3-3A26-5944F30D8EB9}"/>
                  </a:ext>
                </a:extLst>
              </p:cNvPr>
              <p:cNvGrpSpPr/>
              <p:nvPr/>
            </p:nvGrpSpPr>
            <p:grpSpPr>
              <a:xfrm>
                <a:off x="6883323" y="2185243"/>
                <a:ext cx="953383" cy="760680"/>
                <a:chOff x="10730440" y="5042827"/>
                <a:chExt cx="953383" cy="760680"/>
              </a:xfrm>
            </p:grpSpPr>
            <p:grpSp>
              <p:nvGrpSpPr>
                <p:cNvPr id="321" name="グループ化 320">
                  <a:extLst>
                    <a:ext uri="{FF2B5EF4-FFF2-40B4-BE49-F238E27FC236}">
                      <a16:creationId xmlns:a16="http://schemas.microsoft.com/office/drawing/2014/main" id="{30CBFB9E-AE47-CC9E-DE54-AFBDB603AA33}"/>
                    </a:ext>
                  </a:extLst>
                </p:cNvPr>
                <p:cNvGrpSpPr/>
                <p:nvPr/>
              </p:nvGrpSpPr>
              <p:grpSpPr>
                <a:xfrm>
                  <a:off x="10730440" y="5042827"/>
                  <a:ext cx="953383" cy="215444"/>
                  <a:chOff x="10425570" y="3848102"/>
                  <a:chExt cx="953383" cy="215444"/>
                </a:xfrm>
              </p:grpSpPr>
              <p:sp>
                <p:nvSpPr>
                  <p:cNvPr id="331" name="テキスト ボックス 330">
                    <a:extLst>
                      <a:ext uri="{FF2B5EF4-FFF2-40B4-BE49-F238E27FC236}">
                        <a16:creationId xmlns:a16="http://schemas.microsoft.com/office/drawing/2014/main" id="{D498F435-966C-0653-CBC6-1817F5DFF876}"/>
                      </a:ext>
                    </a:extLst>
                  </p:cNvPr>
                  <p:cNvSpPr txBox="1"/>
                  <p:nvPr/>
                </p:nvSpPr>
                <p:spPr>
                  <a:xfrm>
                    <a:off x="10476142" y="3848102"/>
                    <a:ext cx="902811"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台風や大雨など</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332" name="正方形/長方形 331">
                    <a:extLst>
                      <a:ext uri="{FF2B5EF4-FFF2-40B4-BE49-F238E27FC236}">
                        <a16:creationId xmlns:a16="http://schemas.microsoft.com/office/drawing/2014/main" id="{1EA0F95D-AB71-127F-E0B6-ECC4D046668E}"/>
                      </a:ext>
                    </a:extLst>
                  </p:cNvPr>
                  <p:cNvSpPr/>
                  <p:nvPr/>
                </p:nvSpPr>
                <p:spPr>
                  <a:xfrm>
                    <a:off x="10425570" y="3895141"/>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22" name="グループ化 321">
                  <a:extLst>
                    <a:ext uri="{FF2B5EF4-FFF2-40B4-BE49-F238E27FC236}">
                      <a16:creationId xmlns:a16="http://schemas.microsoft.com/office/drawing/2014/main" id="{B7F68902-0D63-554A-6847-D354119AE776}"/>
                    </a:ext>
                  </a:extLst>
                </p:cNvPr>
                <p:cNvGrpSpPr/>
                <p:nvPr/>
              </p:nvGrpSpPr>
              <p:grpSpPr>
                <a:xfrm>
                  <a:off x="10730440" y="5224572"/>
                  <a:ext cx="645607" cy="215444"/>
                  <a:chOff x="10425570" y="4090950"/>
                  <a:chExt cx="645607" cy="215444"/>
                </a:xfrm>
              </p:grpSpPr>
              <p:sp>
                <p:nvSpPr>
                  <p:cNvPr id="329" name="テキスト ボックス 328">
                    <a:extLst>
                      <a:ext uri="{FF2B5EF4-FFF2-40B4-BE49-F238E27FC236}">
                        <a16:creationId xmlns:a16="http://schemas.microsoft.com/office/drawing/2014/main" id="{E0250B53-9E6F-F94C-322D-9B1B504A41C1}"/>
                      </a:ext>
                    </a:extLst>
                  </p:cNvPr>
                  <p:cNvSpPr txBox="1"/>
                  <p:nvPr/>
                </p:nvSpPr>
                <p:spPr>
                  <a:xfrm>
                    <a:off x="10476142" y="4090950"/>
                    <a:ext cx="595035"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土砂災害</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330" name="正方形/長方形 329">
                    <a:extLst>
                      <a:ext uri="{FF2B5EF4-FFF2-40B4-BE49-F238E27FC236}">
                        <a16:creationId xmlns:a16="http://schemas.microsoft.com/office/drawing/2014/main" id="{F53BCE30-3EF4-5976-5325-147976096A32}"/>
                      </a:ext>
                    </a:extLst>
                  </p:cNvPr>
                  <p:cNvSpPr/>
                  <p:nvPr/>
                </p:nvSpPr>
                <p:spPr>
                  <a:xfrm>
                    <a:off x="10425570" y="4129362"/>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23" name="グループ化 322">
                  <a:extLst>
                    <a:ext uri="{FF2B5EF4-FFF2-40B4-BE49-F238E27FC236}">
                      <a16:creationId xmlns:a16="http://schemas.microsoft.com/office/drawing/2014/main" id="{4D47746D-EF79-EE9E-4752-DE92577F06B7}"/>
                    </a:ext>
                  </a:extLst>
                </p:cNvPr>
                <p:cNvGrpSpPr/>
                <p:nvPr/>
              </p:nvGrpSpPr>
              <p:grpSpPr>
                <a:xfrm>
                  <a:off x="10730440" y="5406317"/>
                  <a:ext cx="440422" cy="215444"/>
                  <a:chOff x="10425570" y="4314804"/>
                  <a:chExt cx="440422" cy="215444"/>
                </a:xfrm>
              </p:grpSpPr>
              <p:sp>
                <p:nvSpPr>
                  <p:cNvPr id="327" name="テキスト ボックス 326">
                    <a:extLst>
                      <a:ext uri="{FF2B5EF4-FFF2-40B4-BE49-F238E27FC236}">
                        <a16:creationId xmlns:a16="http://schemas.microsoft.com/office/drawing/2014/main" id="{182B45C0-BEA7-79E0-1DBB-E6BCE13B0A58}"/>
                      </a:ext>
                    </a:extLst>
                  </p:cNvPr>
                  <p:cNvSpPr txBox="1"/>
                  <p:nvPr/>
                </p:nvSpPr>
                <p:spPr>
                  <a:xfrm>
                    <a:off x="10476142" y="4314804"/>
                    <a:ext cx="389850" cy="215444"/>
                  </a:xfrm>
                  <a:prstGeom prst="rect">
                    <a:avLst/>
                  </a:prstGeom>
                  <a:noFill/>
                </p:spPr>
                <p:txBody>
                  <a:bodyPr wrap="none" rtlCol="0">
                    <a:spAutoFit/>
                  </a:bodyPr>
                  <a:lstStyle/>
                  <a:p>
                    <a:r>
                      <a:rPr kumimoji="1" lang="ja-JP" altLang="en-US" sz="800">
                        <a:solidFill>
                          <a:srgbClr val="FF7B69"/>
                        </a:solidFill>
                        <a:latin typeface="HG丸ｺﾞｼｯｸM-PRO" panose="020F0600000000000000" pitchFamily="50" charset="-128"/>
                        <a:ea typeface="HG丸ｺﾞｼｯｸM-PRO" panose="020F0600000000000000" pitchFamily="50" charset="-128"/>
                      </a:rPr>
                      <a:t>地震</a:t>
                    </a:r>
                    <a:endParaRPr kumimoji="1" lang="en-US" altLang="ja-JP" sz="800">
                      <a:solidFill>
                        <a:srgbClr val="FF7B69"/>
                      </a:solidFill>
                      <a:latin typeface="HG丸ｺﾞｼｯｸM-PRO" panose="020F0600000000000000" pitchFamily="50" charset="-128"/>
                      <a:ea typeface="HG丸ｺﾞｼｯｸM-PRO" panose="020F0600000000000000" pitchFamily="50" charset="-128"/>
                    </a:endParaRPr>
                  </a:p>
                </p:txBody>
              </p:sp>
              <p:sp>
                <p:nvSpPr>
                  <p:cNvPr id="328" name="正方形/長方形 327">
                    <a:extLst>
                      <a:ext uri="{FF2B5EF4-FFF2-40B4-BE49-F238E27FC236}">
                        <a16:creationId xmlns:a16="http://schemas.microsoft.com/office/drawing/2014/main" id="{E602D838-42E1-6C74-64AA-8F6F547D8361}"/>
                      </a:ext>
                    </a:extLst>
                  </p:cNvPr>
                  <p:cNvSpPr/>
                  <p:nvPr/>
                </p:nvSpPr>
                <p:spPr>
                  <a:xfrm>
                    <a:off x="10425570" y="4363583"/>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nvGrpSpPr>
                <p:cNvPr id="324" name="グループ化 323">
                  <a:extLst>
                    <a:ext uri="{FF2B5EF4-FFF2-40B4-BE49-F238E27FC236}">
                      <a16:creationId xmlns:a16="http://schemas.microsoft.com/office/drawing/2014/main" id="{41464B4A-1495-16AC-76DD-9D0D35743EE8}"/>
                    </a:ext>
                  </a:extLst>
                </p:cNvPr>
                <p:cNvGrpSpPr/>
                <p:nvPr/>
              </p:nvGrpSpPr>
              <p:grpSpPr>
                <a:xfrm>
                  <a:off x="10730440" y="5588063"/>
                  <a:ext cx="440422" cy="215444"/>
                  <a:chOff x="10425570" y="4525365"/>
                  <a:chExt cx="440422" cy="215444"/>
                </a:xfrm>
              </p:grpSpPr>
              <p:sp>
                <p:nvSpPr>
                  <p:cNvPr id="325" name="テキスト ボックス 324">
                    <a:extLst>
                      <a:ext uri="{FF2B5EF4-FFF2-40B4-BE49-F238E27FC236}">
                        <a16:creationId xmlns:a16="http://schemas.microsoft.com/office/drawing/2014/main" id="{DB84FA3D-3A7B-266A-23CE-C7A57F094489}"/>
                      </a:ext>
                    </a:extLst>
                  </p:cNvPr>
                  <p:cNvSpPr txBox="1"/>
                  <p:nvPr/>
                </p:nvSpPr>
                <p:spPr>
                  <a:xfrm>
                    <a:off x="10476142" y="4525365"/>
                    <a:ext cx="389850"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津波</a:t>
                    </a:r>
                    <a:endParaRPr kumimoji="1" lang="en-US" altLang="ja-JP" sz="600" dirty="0">
                      <a:solidFill>
                        <a:srgbClr val="FF7B69"/>
                      </a:solidFill>
                      <a:latin typeface="HG丸ｺﾞｼｯｸM-PRO" panose="020F0600000000000000" pitchFamily="50" charset="-128"/>
                      <a:ea typeface="HG丸ｺﾞｼｯｸM-PRO" panose="020F0600000000000000" pitchFamily="50" charset="-128"/>
                    </a:endParaRPr>
                  </a:p>
                </p:txBody>
              </p:sp>
              <p:sp>
                <p:nvSpPr>
                  <p:cNvPr id="326" name="正方形/長方形 325">
                    <a:extLst>
                      <a:ext uri="{FF2B5EF4-FFF2-40B4-BE49-F238E27FC236}">
                        <a16:creationId xmlns:a16="http://schemas.microsoft.com/office/drawing/2014/main" id="{831CD88A-6BA1-050F-5B1E-DEF8F4367BE1}"/>
                      </a:ext>
                    </a:extLst>
                  </p:cNvPr>
                  <p:cNvSpPr/>
                  <p:nvPr/>
                </p:nvSpPr>
                <p:spPr>
                  <a:xfrm>
                    <a:off x="10425570" y="4576205"/>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grpSp>
          </p:grpSp>
        </p:grpSp>
        <p:sp>
          <p:nvSpPr>
            <p:cNvPr id="313" name="テキスト ボックス 312">
              <a:extLst>
                <a:ext uri="{FF2B5EF4-FFF2-40B4-BE49-F238E27FC236}">
                  <a16:creationId xmlns:a16="http://schemas.microsoft.com/office/drawing/2014/main" id="{798C993C-6879-B333-7103-6CF8090FCE65}"/>
                </a:ext>
              </a:extLst>
            </p:cNvPr>
            <p:cNvSpPr txBox="1"/>
            <p:nvPr/>
          </p:nvSpPr>
          <p:spPr>
            <a:xfrm>
              <a:off x="6940040" y="2911999"/>
              <a:ext cx="1258678" cy="215444"/>
            </a:xfrm>
            <a:prstGeom prst="rect">
              <a:avLst/>
            </a:prstGeom>
            <a:noFill/>
          </p:spPr>
          <p:txBody>
            <a:bodyPr wrap="none" rtlCol="0">
              <a:spAutoFit/>
            </a:bodyPr>
            <a:lstStyle/>
            <a:p>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その他</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高潮</a:t>
              </a:r>
              <a:r>
                <a:rPr kumimoji="1" lang="ja-JP" altLang="en-US" sz="600" b="1" dirty="0">
                  <a:solidFill>
                    <a:srgbClr val="FF7B69"/>
                  </a:solidFill>
                  <a:latin typeface="ＭＳ Ｐゴシック" panose="020B0600070205080204" pitchFamily="50" charset="-128"/>
                  <a:ea typeface="ＭＳ Ｐゴシック" panose="020B0600070205080204" pitchFamily="50" charset="-128"/>
                </a:rPr>
                <a:t>、</a:t>
              </a:r>
              <a:r>
                <a:rPr kumimoji="1" lang="ja-JP" altLang="en-US" sz="800" dirty="0">
                  <a:solidFill>
                    <a:srgbClr val="FF7B69"/>
                  </a:solidFill>
                  <a:latin typeface="HG丸ｺﾞｼｯｸM-PRO" panose="020F0600000000000000" pitchFamily="50" charset="-128"/>
                  <a:ea typeface="HG丸ｺﾞｼｯｸM-PRO" panose="020F0600000000000000" pitchFamily="50" charset="-128"/>
                </a:rPr>
                <a:t>噴火など</a:t>
              </a:r>
              <a:r>
                <a:rPr kumimoji="1" lang="en-US" altLang="ja-JP" sz="800" dirty="0">
                  <a:solidFill>
                    <a:srgbClr val="FF7B69"/>
                  </a:solidFill>
                  <a:latin typeface="HG丸ｺﾞｼｯｸM-PRO" panose="020F0600000000000000" pitchFamily="50" charset="-128"/>
                  <a:ea typeface="HG丸ｺﾞｼｯｸM-PRO" panose="020F0600000000000000" pitchFamily="50" charset="-128"/>
                </a:rPr>
                <a:t>)</a:t>
              </a:r>
              <a:endParaRPr kumimoji="1" lang="en-US" altLang="ja-JP" sz="800" dirty="0">
                <a:solidFill>
                  <a:srgbClr val="FF7B69"/>
                </a:solidFill>
                <a:latin typeface="ＭＳ Ｐゴシック" panose="020B0600070205080204" pitchFamily="50" charset="-128"/>
                <a:ea typeface="ＭＳ Ｐゴシック" panose="020B0600070205080204" pitchFamily="50" charset="-128"/>
              </a:endParaRPr>
            </a:p>
          </p:txBody>
        </p:sp>
        <p:sp>
          <p:nvSpPr>
            <p:cNvPr id="314" name="正方形/長方形 313">
              <a:extLst>
                <a:ext uri="{FF2B5EF4-FFF2-40B4-BE49-F238E27FC236}">
                  <a16:creationId xmlns:a16="http://schemas.microsoft.com/office/drawing/2014/main" id="{27D90122-A5D6-67A7-7521-0085CD4168DC}"/>
                </a:ext>
              </a:extLst>
            </p:cNvPr>
            <p:cNvSpPr/>
            <p:nvPr/>
          </p:nvSpPr>
          <p:spPr>
            <a:xfrm>
              <a:off x="6889468" y="2964859"/>
              <a:ext cx="109077" cy="113580"/>
            </a:xfrm>
            <a:prstGeom prst="rect">
              <a:avLst/>
            </a:prstGeom>
            <a:noFill/>
            <a:ln w="1905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15" name="テキスト ボックス 314">
              <a:extLst>
                <a:ext uri="{FF2B5EF4-FFF2-40B4-BE49-F238E27FC236}">
                  <a16:creationId xmlns:a16="http://schemas.microsoft.com/office/drawing/2014/main" id="{67D5190A-CEC5-4695-EA07-5011952CFF68}"/>
                </a:ext>
              </a:extLst>
            </p:cNvPr>
            <p:cNvSpPr txBox="1"/>
            <p:nvPr/>
          </p:nvSpPr>
          <p:spPr>
            <a:xfrm>
              <a:off x="6799950" y="2125339"/>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sp>
          <p:nvSpPr>
            <p:cNvPr id="316" name="テキスト ボックス 315">
              <a:extLst>
                <a:ext uri="{FF2B5EF4-FFF2-40B4-BE49-F238E27FC236}">
                  <a16:creationId xmlns:a16="http://schemas.microsoft.com/office/drawing/2014/main" id="{79F6B773-4FC4-9A4E-BCFA-09BF61DE4AB4}"/>
                </a:ext>
              </a:extLst>
            </p:cNvPr>
            <p:cNvSpPr txBox="1"/>
            <p:nvPr/>
          </p:nvSpPr>
          <p:spPr>
            <a:xfrm>
              <a:off x="6797494" y="2297949"/>
              <a:ext cx="351378" cy="292388"/>
            </a:xfrm>
            <a:prstGeom prst="rect">
              <a:avLst/>
            </a:prstGeom>
            <a:noFill/>
          </p:spPr>
          <p:txBody>
            <a:bodyPr wrap="none" rtlCol="0">
              <a:spAutoFit/>
            </a:bodyPr>
            <a:lstStyle/>
            <a:p>
              <a:r>
                <a:rPr kumimoji="1" lang="ja-JP" altLang="en-US" sz="1300" b="1">
                  <a:latin typeface="ＭＳ ゴシック" panose="020B0609070205080204" pitchFamily="49" charset="-128"/>
                  <a:ea typeface="ＭＳ ゴシック" panose="020B0609070205080204" pitchFamily="49" charset="-128"/>
                </a:rPr>
                <a:t>✔</a:t>
              </a:r>
            </a:p>
          </p:txBody>
        </p:sp>
      </p:grpSp>
      <p:sp>
        <p:nvSpPr>
          <p:cNvPr id="333" name="テキスト ボックス 332">
            <a:extLst>
              <a:ext uri="{FF2B5EF4-FFF2-40B4-BE49-F238E27FC236}">
                <a16:creationId xmlns:a16="http://schemas.microsoft.com/office/drawing/2014/main" id="{14F330E2-A806-A983-C615-C249850B2C0E}"/>
              </a:ext>
            </a:extLst>
          </p:cNvPr>
          <p:cNvSpPr txBox="1"/>
          <p:nvPr/>
        </p:nvSpPr>
        <p:spPr>
          <a:xfrm>
            <a:off x="4196970" y="7392233"/>
            <a:ext cx="359073" cy="61555"/>
          </a:xfrm>
          <a:prstGeom prst="rect">
            <a:avLst/>
          </a:prstGeom>
          <a:noFill/>
        </p:spPr>
        <p:txBody>
          <a:bodyPr wrap="none" lIns="0" tIns="0" rIns="0" bIns="0" rtlCol="0">
            <a:spAutoFit/>
          </a:bodyPr>
          <a:lstStyle/>
          <a:p>
            <a:r>
              <a:rPr kumimoji="1" lang="ja-JP" altLang="en-US" sz="400" dirty="0">
                <a:solidFill>
                  <a:srgbClr val="FF7B69"/>
                </a:solidFill>
                <a:latin typeface="HG丸ｺﾞｼｯｸM-PRO" panose="020F0600000000000000" pitchFamily="50" charset="-128"/>
                <a:ea typeface="HG丸ｺﾞｼｯｸM-PRO" panose="020F0600000000000000" pitchFamily="50" charset="-128"/>
              </a:rPr>
              <a:t>高齢者等避難の</a:t>
            </a: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335" name="テキスト ボックス 334">
            <a:extLst>
              <a:ext uri="{FF2B5EF4-FFF2-40B4-BE49-F238E27FC236}">
                <a16:creationId xmlns:a16="http://schemas.microsoft.com/office/drawing/2014/main" id="{7244210A-9498-67AD-AE96-11DC64573618}"/>
              </a:ext>
            </a:extLst>
          </p:cNvPr>
          <p:cNvSpPr txBox="1"/>
          <p:nvPr/>
        </p:nvSpPr>
        <p:spPr>
          <a:xfrm>
            <a:off x="4198489" y="5932505"/>
            <a:ext cx="359073" cy="61555"/>
          </a:xfrm>
          <a:prstGeom prst="rect">
            <a:avLst/>
          </a:prstGeom>
          <a:noFill/>
        </p:spPr>
        <p:txBody>
          <a:bodyPr wrap="none" lIns="0" tIns="0" rIns="0" bIns="0" rtlCol="0">
            <a:spAutoFit/>
          </a:bodyPr>
          <a:lstStyle/>
          <a:p>
            <a:r>
              <a:rPr kumimoji="1" lang="ja-JP" altLang="en-US" sz="400" dirty="0">
                <a:solidFill>
                  <a:srgbClr val="FF7B69"/>
                </a:solidFill>
                <a:latin typeface="HG丸ｺﾞｼｯｸM-PRO" panose="020F0600000000000000" pitchFamily="50" charset="-128"/>
                <a:ea typeface="HG丸ｺﾞｼｯｸM-PRO" panose="020F0600000000000000" pitchFamily="50" charset="-128"/>
              </a:rPr>
              <a:t>高齢者等避難の</a:t>
            </a: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337" name="テキスト ボックス 336">
            <a:extLst>
              <a:ext uri="{FF2B5EF4-FFF2-40B4-BE49-F238E27FC236}">
                <a16:creationId xmlns:a16="http://schemas.microsoft.com/office/drawing/2014/main" id="{7E0E18B6-E889-B15D-0EEE-6B150F4EFE1D}"/>
              </a:ext>
            </a:extLst>
          </p:cNvPr>
          <p:cNvSpPr txBox="1"/>
          <p:nvPr/>
        </p:nvSpPr>
        <p:spPr>
          <a:xfrm>
            <a:off x="4198115" y="4475777"/>
            <a:ext cx="359073" cy="61555"/>
          </a:xfrm>
          <a:prstGeom prst="rect">
            <a:avLst/>
          </a:prstGeom>
          <a:noFill/>
        </p:spPr>
        <p:txBody>
          <a:bodyPr wrap="none" lIns="0" tIns="0" rIns="0" bIns="0" rtlCol="0">
            <a:spAutoFit/>
          </a:bodyPr>
          <a:lstStyle/>
          <a:p>
            <a:r>
              <a:rPr kumimoji="1" lang="ja-JP" altLang="en-US" sz="400" dirty="0">
                <a:solidFill>
                  <a:srgbClr val="FF7B69"/>
                </a:solidFill>
                <a:latin typeface="HG丸ｺﾞｼｯｸM-PRO" panose="020F0600000000000000" pitchFamily="50" charset="-128"/>
                <a:ea typeface="HG丸ｺﾞｼｯｸM-PRO" panose="020F0600000000000000" pitchFamily="50" charset="-128"/>
              </a:rPr>
              <a:t>高齢者等避難の</a:t>
            </a:r>
            <a:endParaRPr kumimoji="1" lang="ja-JP" altLang="en-US" sz="400" dirty="0">
              <a:latin typeface="HG丸ｺﾞｼｯｸM-PRO" panose="020F0600000000000000" pitchFamily="50" charset="-128"/>
              <a:ea typeface="HG丸ｺﾞｼｯｸM-PRO" panose="020F0600000000000000" pitchFamily="50" charset="-128"/>
            </a:endParaRPr>
          </a:p>
        </p:txBody>
      </p:sp>
      <p:sp>
        <p:nvSpPr>
          <p:cNvPr id="345" name="右中かっこ 344">
            <a:extLst>
              <a:ext uri="{FF2B5EF4-FFF2-40B4-BE49-F238E27FC236}">
                <a16:creationId xmlns:a16="http://schemas.microsoft.com/office/drawing/2014/main" id="{521AC74A-BC35-F12D-DCC0-DB4DFF4DF937}"/>
              </a:ext>
            </a:extLst>
          </p:cNvPr>
          <p:cNvSpPr/>
          <p:nvPr/>
        </p:nvSpPr>
        <p:spPr>
          <a:xfrm>
            <a:off x="6600876" y="2763774"/>
            <a:ext cx="304801" cy="487930"/>
          </a:xfrm>
          <a:prstGeom prst="rightBrace">
            <a:avLst>
              <a:gd name="adj1" fmla="val 13675"/>
              <a:gd name="adj2" fmla="val 50000"/>
            </a:avLst>
          </a:prstGeom>
          <a:ln w="9525">
            <a:solidFill>
              <a:srgbClr val="5482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6" name="テキスト ボックス 345">
            <a:extLst>
              <a:ext uri="{FF2B5EF4-FFF2-40B4-BE49-F238E27FC236}">
                <a16:creationId xmlns:a16="http://schemas.microsoft.com/office/drawing/2014/main" id="{65594D56-E0EC-2CC6-6F24-E63BEB248A6E}"/>
              </a:ext>
            </a:extLst>
          </p:cNvPr>
          <p:cNvSpPr txBox="1"/>
          <p:nvPr/>
        </p:nvSpPr>
        <p:spPr>
          <a:xfrm>
            <a:off x="6922351" y="2666922"/>
            <a:ext cx="269304" cy="6087564"/>
          </a:xfrm>
          <a:prstGeom prst="rect">
            <a:avLst/>
          </a:prstGeom>
          <a:noFill/>
        </p:spPr>
        <p:txBody>
          <a:bodyPr vert="eaVert" wrap="none" rtlCol="0">
            <a:spAutoFit/>
          </a:bodyPr>
          <a:lstStyle/>
          <a:p>
            <a:r>
              <a:rPr kumimoji="1" lang="ja-JP" altLang="en-US" sz="550" dirty="0"/>
              <a:t>この箇所、そして、いわゆる住基４情報や名簿情報などは、市町村で事前に埋めておくと、本人や関係者が考える手がかりになり、作成しやすくなるとともに、避難の可能性が高まります。</a:t>
            </a:r>
          </a:p>
        </p:txBody>
      </p:sp>
      <p:sp>
        <p:nvSpPr>
          <p:cNvPr id="347" name="正方形/長方形 346">
            <a:extLst>
              <a:ext uri="{FF2B5EF4-FFF2-40B4-BE49-F238E27FC236}">
                <a16:creationId xmlns:a16="http://schemas.microsoft.com/office/drawing/2014/main" id="{7D112FA7-2F40-2D96-EAA3-5ED273F75D80}"/>
              </a:ext>
            </a:extLst>
          </p:cNvPr>
          <p:cNvSpPr/>
          <p:nvPr/>
        </p:nvSpPr>
        <p:spPr>
          <a:xfrm>
            <a:off x="2853178" y="3090652"/>
            <a:ext cx="2846976" cy="188305"/>
          </a:xfrm>
          <a:prstGeom prst="rect">
            <a:avLst/>
          </a:prstGeom>
          <a:solidFill>
            <a:srgbClr val="00A44A"/>
          </a:solidFill>
          <a:ln w="19050">
            <a:solidFill>
              <a:srgbClr val="00A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958A657E-0DB7-CFE8-2F0F-B09CFF28E0EB}"/>
              </a:ext>
            </a:extLst>
          </p:cNvPr>
          <p:cNvSpPr txBox="1"/>
          <p:nvPr/>
        </p:nvSpPr>
        <p:spPr>
          <a:xfrm>
            <a:off x="3951547" y="6429420"/>
            <a:ext cx="351378" cy="292388"/>
          </a:xfrm>
          <a:prstGeom prst="rect">
            <a:avLst/>
          </a:prstGeom>
          <a:noFill/>
        </p:spPr>
        <p:txBody>
          <a:bodyPr wrap="none" rtlCol="0">
            <a:spAutoFit/>
          </a:bodyPr>
          <a:lstStyle/>
          <a:p>
            <a:r>
              <a:rPr kumimoji="1" lang="ja-JP" altLang="en-US" sz="1300" b="1" dirty="0"/>
              <a:t>✔</a:t>
            </a:r>
          </a:p>
        </p:txBody>
      </p:sp>
      <p:sp>
        <p:nvSpPr>
          <p:cNvPr id="88" name="テキスト ボックス 87">
            <a:extLst>
              <a:ext uri="{FF2B5EF4-FFF2-40B4-BE49-F238E27FC236}">
                <a16:creationId xmlns:a16="http://schemas.microsoft.com/office/drawing/2014/main" id="{6E4D38D5-A443-BEE0-318D-E4899A96451A}"/>
              </a:ext>
            </a:extLst>
          </p:cNvPr>
          <p:cNvSpPr txBox="1"/>
          <p:nvPr/>
        </p:nvSpPr>
        <p:spPr>
          <a:xfrm>
            <a:off x="5122669" y="574778"/>
            <a:ext cx="1887209" cy="169277"/>
          </a:xfrm>
          <a:prstGeom prst="rect">
            <a:avLst/>
          </a:prstGeom>
          <a:noFill/>
        </p:spPr>
        <p:txBody>
          <a:bodyPr wrap="square">
            <a:spAutoFit/>
          </a:bodyPr>
          <a:lstStyle/>
          <a:p>
            <a:pPr algn="r"/>
            <a:r>
              <a:rPr lang="ja-JP" altLang="en-US" sz="500" dirty="0">
                <a:solidFill>
                  <a:schemeClr val="tx1">
                    <a:lumMod val="50000"/>
                    <a:lumOff val="50000"/>
                  </a:schemeClr>
                </a:solidFill>
                <a:latin typeface="HG丸ｺﾞｼｯｸM-PRO" panose="020F0600000000000000" pitchFamily="50" charset="-128"/>
                <a:ea typeface="HG丸ｺﾞｼｯｸM-PRO" panose="020F0600000000000000" pitchFamily="50" charset="-128"/>
              </a:rPr>
              <a:t>必要に応じて欄外や裏面を活用して差し支え</a:t>
            </a:r>
            <a:r>
              <a:rPr lang="ja-JP" altLang="en-US" sz="500">
                <a:solidFill>
                  <a:schemeClr val="tx1">
                    <a:lumMod val="50000"/>
                    <a:lumOff val="50000"/>
                  </a:schemeClr>
                </a:solidFill>
                <a:latin typeface="HG丸ｺﾞｼｯｸM-PRO" panose="020F0600000000000000" pitchFamily="50" charset="-128"/>
                <a:ea typeface="HG丸ｺﾞｼｯｸM-PRO" panose="020F0600000000000000" pitchFamily="50" charset="-128"/>
              </a:rPr>
              <a:t>ありません。　　　　　　　　　　　　　　　　　　　　　　　　　　　　　　　　　　　　　　　　　　　　　　　　　　　　　　　　　　　　　　　　　　　　　　　　　　　　　　　　　　　　　　　　　　　　　　　　　　　　　　　　　　　　　　　　　　　　　　　　　　　　　　　　　　　　　　　　　　　　　　　　　　　　　　　　　　　　　　　　　　　　　</a:t>
            </a:r>
            <a:endParaRPr lang="ja-JP" altLang="en-US" sz="500" dirty="0">
              <a:solidFill>
                <a:schemeClr val="tx1">
                  <a:lumMod val="50000"/>
                  <a:lumOff val="50000"/>
                </a:schemeClr>
              </a:solidFill>
            </a:endParaRPr>
          </a:p>
        </p:txBody>
      </p:sp>
      <p:sp>
        <p:nvSpPr>
          <p:cNvPr id="106" name="テキスト ボックス 105">
            <a:extLst>
              <a:ext uri="{FF2B5EF4-FFF2-40B4-BE49-F238E27FC236}">
                <a16:creationId xmlns:a16="http://schemas.microsoft.com/office/drawing/2014/main" id="{8A3ADDF3-4C60-CC7B-2483-52D4C9ED733D}"/>
              </a:ext>
            </a:extLst>
          </p:cNvPr>
          <p:cNvSpPr txBox="1"/>
          <p:nvPr/>
        </p:nvSpPr>
        <p:spPr>
          <a:xfrm>
            <a:off x="5961810" y="10105418"/>
            <a:ext cx="882166" cy="193899"/>
          </a:xfrm>
          <a:prstGeom prst="rect">
            <a:avLst/>
          </a:prstGeom>
          <a:noFill/>
        </p:spPr>
        <p:txBody>
          <a:bodyPr wrap="square" lIns="0" tIns="0" rIns="0" bIns="0">
            <a:spAutoFit/>
          </a:bodyPr>
          <a:lstStyle/>
          <a:p>
            <a:pPr algn="dist"/>
            <a:r>
              <a:rPr lang="ja-JP" altLang="en-US" sz="630" dirty="0">
                <a:solidFill>
                  <a:srgbClr val="76ABDC"/>
                </a:solidFill>
                <a:latin typeface="HG丸ｺﾞｼｯｸM-PRO" panose="020F0600000000000000" pitchFamily="50" charset="-128"/>
                <a:ea typeface="HG丸ｺﾞｼｯｸM-PRO" panose="020F0600000000000000" pitchFamily="50" charset="-128"/>
              </a:rPr>
              <a:t>必要に応じて欄外や裏面を活用してください</a:t>
            </a:r>
            <a:endParaRPr lang="ja-JP" altLang="en-US" sz="630" dirty="0">
              <a:solidFill>
                <a:srgbClr val="76ABDC"/>
              </a:solidFill>
            </a:endParaRPr>
          </a:p>
        </p:txBody>
      </p:sp>
      <p:sp>
        <p:nvSpPr>
          <p:cNvPr id="126" name="テキスト ボックス 125">
            <a:extLst>
              <a:ext uri="{FF2B5EF4-FFF2-40B4-BE49-F238E27FC236}">
                <a16:creationId xmlns:a16="http://schemas.microsoft.com/office/drawing/2014/main" id="{30690DA4-46ED-E7B7-171B-02E6BF91B73B}"/>
              </a:ext>
            </a:extLst>
          </p:cNvPr>
          <p:cNvSpPr txBox="1"/>
          <p:nvPr/>
        </p:nvSpPr>
        <p:spPr>
          <a:xfrm>
            <a:off x="6858164" y="10197674"/>
            <a:ext cx="81240" cy="96950"/>
          </a:xfrm>
          <a:prstGeom prst="rect">
            <a:avLst/>
          </a:prstGeom>
          <a:noFill/>
        </p:spPr>
        <p:txBody>
          <a:bodyPr wrap="square" lIns="0" tIns="0" rIns="0" bIns="0">
            <a:spAutoFit/>
          </a:bodyPr>
          <a:lstStyle/>
          <a:p>
            <a:r>
              <a:rPr lang="ja-JP" altLang="en-US" sz="630" dirty="0">
                <a:solidFill>
                  <a:srgbClr val="76ABDC"/>
                </a:solidFill>
                <a:latin typeface="HG丸ｺﾞｼｯｸM-PRO" panose="020F0600000000000000" pitchFamily="50" charset="-128"/>
                <a:ea typeface="HG丸ｺﾞｼｯｸM-PRO" panose="020F0600000000000000" pitchFamily="50" charset="-128"/>
              </a:rPr>
              <a:t>。</a:t>
            </a:r>
            <a:endParaRPr lang="ja-JP" altLang="en-US" sz="630" dirty="0">
              <a:solidFill>
                <a:srgbClr val="76ABDC"/>
              </a:solidFill>
            </a:endParaRPr>
          </a:p>
        </p:txBody>
      </p:sp>
      <p:pic>
        <p:nvPicPr>
          <p:cNvPr id="219" name="Image 6">
            <a:extLst>
              <a:ext uri="{FF2B5EF4-FFF2-40B4-BE49-F238E27FC236}">
                <a16:creationId xmlns:a16="http://schemas.microsoft.com/office/drawing/2014/main" id="{151CEBA6-6DAB-49AD-255D-7A258097D7EF}"/>
              </a:ext>
            </a:extLst>
          </p:cNvPr>
          <p:cNvPicPr>
            <a:picLocks/>
          </p:cNvPicPr>
          <p:nvPr/>
        </p:nvPicPr>
        <p:blipFill>
          <a:blip r:embed="rId5" cstate="print"/>
          <a:stretch>
            <a:fillRect/>
          </a:stretch>
        </p:blipFill>
        <p:spPr>
          <a:xfrm>
            <a:off x="935097" y="3077060"/>
            <a:ext cx="199755" cy="214522"/>
          </a:xfrm>
          <a:prstGeom prst="rect">
            <a:avLst/>
          </a:prstGeom>
        </p:spPr>
      </p:pic>
      <p:sp>
        <p:nvSpPr>
          <p:cNvPr id="29" name="四角形: 角を丸くする 28">
            <a:extLst>
              <a:ext uri="{FF2B5EF4-FFF2-40B4-BE49-F238E27FC236}">
                <a16:creationId xmlns:a16="http://schemas.microsoft.com/office/drawing/2014/main" id="{3CD3786C-138C-137D-DE04-2CCD0EF244A0}"/>
              </a:ext>
            </a:extLst>
          </p:cNvPr>
          <p:cNvSpPr/>
          <p:nvPr/>
        </p:nvSpPr>
        <p:spPr>
          <a:xfrm>
            <a:off x="754771" y="1122596"/>
            <a:ext cx="6066827" cy="1583584"/>
          </a:xfrm>
          <a:prstGeom prst="roundRect">
            <a:avLst>
              <a:gd name="adj" fmla="val 7808"/>
            </a:avLst>
          </a:prstGeom>
          <a:solidFill>
            <a:schemeClr val="bg1"/>
          </a:solidFill>
          <a:ln w="666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EC8CB6F-52FB-53FA-A8AE-A7A0119F2797}"/>
              </a:ext>
            </a:extLst>
          </p:cNvPr>
          <p:cNvSpPr txBox="1"/>
          <p:nvPr/>
        </p:nvSpPr>
        <p:spPr>
          <a:xfrm>
            <a:off x="1000623" y="1517839"/>
            <a:ext cx="646331"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氏　名</a:t>
            </a:r>
          </a:p>
        </p:txBody>
      </p:sp>
      <p:sp>
        <p:nvSpPr>
          <p:cNvPr id="4" name="テキスト ボックス 3">
            <a:extLst>
              <a:ext uri="{FF2B5EF4-FFF2-40B4-BE49-F238E27FC236}">
                <a16:creationId xmlns:a16="http://schemas.microsoft.com/office/drawing/2014/main" id="{52EE31C2-FE76-EFD7-35E3-391366440959}"/>
              </a:ext>
            </a:extLst>
          </p:cNvPr>
          <p:cNvSpPr txBox="1"/>
          <p:nvPr/>
        </p:nvSpPr>
        <p:spPr>
          <a:xfrm>
            <a:off x="1791343" y="1517839"/>
            <a:ext cx="954107"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坂東　太郎</a:t>
            </a:r>
          </a:p>
        </p:txBody>
      </p:sp>
      <p:sp>
        <p:nvSpPr>
          <p:cNvPr id="5" name="テキスト ボックス 4">
            <a:extLst>
              <a:ext uri="{FF2B5EF4-FFF2-40B4-BE49-F238E27FC236}">
                <a16:creationId xmlns:a16="http://schemas.microsoft.com/office/drawing/2014/main" id="{E6274CD6-773C-929D-7BF0-7215D922764C}"/>
              </a:ext>
            </a:extLst>
          </p:cNvPr>
          <p:cNvSpPr txBox="1"/>
          <p:nvPr/>
        </p:nvSpPr>
        <p:spPr>
          <a:xfrm>
            <a:off x="889243" y="1879989"/>
            <a:ext cx="1210588"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住所又は居所</a:t>
            </a:r>
            <a:r>
              <a:rPr kumimoji="1" lang="en-US" altLang="ja-JP" sz="1200" b="1" baseline="30000" dirty="0">
                <a:latin typeface="HG丸ｺﾞｼｯｸM-PRO" panose="020F0600000000000000" pitchFamily="50" charset="-128"/>
                <a:ea typeface="HG丸ｺﾞｼｯｸM-PRO" panose="020F0600000000000000" pitchFamily="50" charset="-128"/>
              </a:rPr>
              <a:t>※</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EB35F624-9D7D-F749-4610-77A744BCBC22}"/>
              </a:ext>
            </a:extLst>
          </p:cNvPr>
          <p:cNvSpPr txBox="1"/>
          <p:nvPr/>
        </p:nvSpPr>
        <p:spPr>
          <a:xfrm>
            <a:off x="2341081" y="1879989"/>
            <a:ext cx="1643399"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●●町字◆◆</a:t>
            </a:r>
            <a:r>
              <a:rPr kumimoji="1" lang="en-US" altLang="ja-JP" sz="1200" dirty="0">
                <a:latin typeface="HG丸ｺﾞｼｯｸM-PRO" panose="020F0600000000000000" pitchFamily="50" charset="-128"/>
                <a:ea typeface="HG丸ｺﾞｼｯｸM-PRO" panose="020F0600000000000000" pitchFamily="50" charset="-128"/>
              </a:rPr>
              <a:t>23</a:t>
            </a:r>
            <a:r>
              <a:rPr kumimoji="1" lang="ja-JP" altLang="en-US" sz="1200" dirty="0">
                <a:latin typeface="HG丸ｺﾞｼｯｸM-PRO" panose="020F0600000000000000" pitchFamily="50" charset="-128"/>
                <a:ea typeface="HG丸ｺﾞｼｯｸM-PRO" panose="020F0600000000000000" pitchFamily="50" charset="-128"/>
              </a:rPr>
              <a:t>番地</a:t>
            </a:r>
          </a:p>
        </p:txBody>
      </p:sp>
      <p:sp>
        <p:nvSpPr>
          <p:cNvPr id="7" name="テキスト ボックス 6">
            <a:extLst>
              <a:ext uri="{FF2B5EF4-FFF2-40B4-BE49-F238E27FC236}">
                <a16:creationId xmlns:a16="http://schemas.microsoft.com/office/drawing/2014/main" id="{2738A60E-605E-17C9-322E-CD04867EDDD8}"/>
              </a:ext>
            </a:extLst>
          </p:cNvPr>
          <p:cNvSpPr txBox="1"/>
          <p:nvPr/>
        </p:nvSpPr>
        <p:spPr>
          <a:xfrm>
            <a:off x="4791407" y="1190580"/>
            <a:ext cx="1877437"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平成●●年●●月●●日</a:t>
            </a:r>
          </a:p>
        </p:txBody>
      </p:sp>
      <p:sp>
        <p:nvSpPr>
          <p:cNvPr id="8" name="テキスト ボックス 7">
            <a:extLst>
              <a:ext uri="{FF2B5EF4-FFF2-40B4-BE49-F238E27FC236}">
                <a16:creationId xmlns:a16="http://schemas.microsoft.com/office/drawing/2014/main" id="{207F24DE-A7DB-777A-4128-D6012ED1A897}"/>
              </a:ext>
            </a:extLst>
          </p:cNvPr>
          <p:cNvSpPr txBox="1"/>
          <p:nvPr/>
        </p:nvSpPr>
        <p:spPr>
          <a:xfrm>
            <a:off x="5241343" y="1500188"/>
            <a:ext cx="954107" cy="276999"/>
          </a:xfrm>
          <a:prstGeom prst="rect">
            <a:avLst/>
          </a:prstGeom>
          <a:noFill/>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男　　　女</a:t>
            </a:r>
          </a:p>
        </p:txBody>
      </p:sp>
      <p:sp>
        <p:nvSpPr>
          <p:cNvPr id="9" name="楕円 8">
            <a:extLst>
              <a:ext uri="{FF2B5EF4-FFF2-40B4-BE49-F238E27FC236}">
                <a16:creationId xmlns:a16="http://schemas.microsoft.com/office/drawing/2014/main" id="{11974989-EA92-2CC6-CBE5-8B0B89DCE1BC}"/>
              </a:ext>
            </a:extLst>
          </p:cNvPr>
          <p:cNvSpPr/>
          <p:nvPr/>
        </p:nvSpPr>
        <p:spPr>
          <a:xfrm>
            <a:off x="5305373" y="1554768"/>
            <a:ext cx="194236" cy="1942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a:extLst>
              <a:ext uri="{FF2B5EF4-FFF2-40B4-BE49-F238E27FC236}">
                <a16:creationId xmlns:a16="http://schemas.microsoft.com/office/drawing/2014/main" id="{944F2356-2A3A-4E7C-B0B8-B58EA1D9E263}"/>
              </a:ext>
            </a:extLst>
          </p:cNvPr>
          <p:cNvSpPr txBox="1"/>
          <p:nvPr/>
        </p:nvSpPr>
        <p:spPr>
          <a:xfrm>
            <a:off x="889243" y="2187948"/>
            <a:ext cx="1415772" cy="461665"/>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電話番号その他の</a:t>
            </a:r>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連絡先</a:t>
            </a:r>
          </a:p>
        </p:txBody>
      </p:sp>
      <p:sp>
        <p:nvSpPr>
          <p:cNvPr id="11" name="テキスト ボックス 10">
            <a:extLst>
              <a:ext uri="{FF2B5EF4-FFF2-40B4-BE49-F238E27FC236}">
                <a16:creationId xmlns:a16="http://schemas.microsoft.com/office/drawing/2014/main" id="{D8FB0424-113A-6B96-6949-F696F31E6910}"/>
              </a:ext>
            </a:extLst>
          </p:cNvPr>
          <p:cNvSpPr txBox="1"/>
          <p:nvPr/>
        </p:nvSpPr>
        <p:spPr>
          <a:xfrm>
            <a:off x="2341081" y="2243347"/>
            <a:ext cx="1992853" cy="354905"/>
          </a:xfrm>
          <a:prstGeom prst="rect">
            <a:avLst/>
          </a:prstGeom>
          <a:noFill/>
        </p:spPr>
        <p:txBody>
          <a:bodyPr wrap="none" tIns="0" bIns="0"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-1234</a:t>
            </a:r>
          </a:p>
          <a:p>
            <a:pPr>
              <a:lnSpc>
                <a:spcPts val="1500"/>
              </a:lnSpc>
            </a:pPr>
            <a:r>
              <a:rPr kumimoji="1" lang="en-US" altLang="ja-JP" sz="1200" dirty="0">
                <a:latin typeface="HG丸ｺﾞｼｯｸM-PRO" panose="020F0600000000000000" pitchFamily="50" charset="-128"/>
                <a:ea typeface="HG丸ｺﾞｼｯｸM-PRO" panose="020F0600000000000000" pitchFamily="50" charset="-128"/>
              </a:rPr>
              <a:t>abcdef@ghijklmail.ne.jp</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3" name="正方形/長方形 12">
            <a:extLst>
              <a:ext uri="{FF2B5EF4-FFF2-40B4-BE49-F238E27FC236}">
                <a16:creationId xmlns:a16="http://schemas.microsoft.com/office/drawing/2014/main" id="{70029F89-5EF9-05D7-6488-59409CAE43C8}"/>
              </a:ext>
            </a:extLst>
          </p:cNvPr>
          <p:cNvSpPr/>
          <p:nvPr/>
        </p:nvSpPr>
        <p:spPr>
          <a:xfrm>
            <a:off x="925799" y="1528018"/>
            <a:ext cx="795586" cy="255908"/>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6DB50A3-CBA0-8E16-0F33-BD4999D48352}"/>
              </a:ext>
            </a:extLst>
          </p:cNvPr>
          <p:cNvSpPr/>
          <p:nvPr/>
        </p:nvSpPr>
        <p:spPr>
          <a:xfrm>
            <a:off x="1778011" y="1524689"/>
            <a:ext cx="1400799" cy="259236"/>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F0BAFC5-0C80-0E8B-9C9A-CE90FEA3320A}"/>
              </a:ext>
            </a:extLst>
          </p:cNvPr>
          <p:cNvSpPr txBox="1"/>
          <p:nvPr/>
        </p:nvSpPr>
        <p:spPr>
          <a:xfrm>
            <a:off x="925798" y="1190296"/>
            <a:ext cx="800219"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ふりがな</a:t>
            </a:r>
          </a:p>
        </p:txBody>
      </p:sp>
      <p:sp>
        <p:nvSpPr>
          <p:cNvPr id="16" name="テキスト ボックス 15">
            <a:extLst>
              <a:ext uri="{FF2B5EF4-FFF2-40B4-BE49-F238E27FC236}">
                <a16:creationId xmlns:a16="http://schemas.microsoft.com/office/drawing/2014/main" id="{36B6FAFD-A4E6-F77C-253F-6D75FDFB71F1}"/>
              </a:ext>
            </a:extLst>
          </p:cNvPr>
          <p:cNvSpPr txBox="1"/>
          <p:nvPr/>
        </p:nvSpPr>
        <p:spPr>
          <a:xfrm>
            <a:off x="1800495" y="1190296"/>
            <a:ext cx="1313180" cy="246221"/>
          </a:xfrm>
          <a:prstGeom prst="rect">
            <a:avLst/>
          </a:prstGeom>
          <a:noFill/>
        </p:spPr>
        <p:txBody>
          <a:bodyPr wrap="non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ばんどう　たろう</a:t>
            </a:r>
          </a:p>
        </p:txBody>
      </p:sp>
      <p:sp>
        <p:nvSpPr>
          <p:cNvPr id="17" name="正方形/長方形 16">
            <a:extLst>
              <a:ext uri="{FF2B5EF4-FFF2-40B4-BE49-F238E27FC236}">
                <a16:creationId xmlns:a16="http://schemas.microsoft.com/office/drawing/2014/main" id="{231FF155-78E8-0FCE-603C-73D927AF8BC6}"/>
              </a:ext>
            </a:extLst>
          </p:cNvPr>
          <p:cNvSpPr/>
          <p:nvPr/>
        </p:nvSpPr>
        <p:spPr>
          <a:xfrm>
            <a:off x="925798" y="1203776"/>
            <a:ext cx="795587" cy="259872"/>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79596A8-5ADB-8FE2-D646-A600973BE4C6}"/>
              </a:ext>
            </a:extLst>
          </p:cNvPr>
          <p:cNvSpPr/>
          <p:nvPr/>
        </p:nvSpPr>
        <p:spPr>
          <a:xfrm>
            <a:off x="1778011" y="1200447"/>
            <a:ext cx="1400799" cy="266434"/>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E6BC402-AF82-5AFF-DB25-85BF5A086E7C}"/>
              </a:ext>
            </a:extLst>
          </p:cNvPr>
          <p:cNvSpPr txBox="1"/>
          <p:nvPr/>
        </p:nvSpPr>
        <p:spPr>
          <a:xfrm>
            <a:off x="3917550" y="1190580"/>
            <a:ext cx="800219"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生年月日</a:t>
            </a:r>
          </a:p>
        </p:txBody>
      </p:sp>
      <p:sp>
        <p:nvSpPr>
          <p:cNvPr id="20" name="正方形/長方形 19">
            <a:extLst>
              <a:ext uri="{FF2B5EF4-FFF2-40B4-BE49-F238E27FC236}">
                <a16:creationId xmlns:a16="http://schemas.microsoft.com/office/drawing/2014/main" id="{E6B98DDB-59A5-4CF8-9D54-51F95E30525B}"/>
              </a:ext>
            </a:extLst>
          </p:cNvPr>
          <p:cNvSpPr/>
          <p:nvPr/>
        </p:nvSpPr>
        <p:spPr>
          <a:xfrm>
            <a:off x="3917551" y="1203775"/>
            <a:ext cx="795586" cy="262969"/>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98F77E4-BEDF-A9EF-531F-2AF288DB1F57}"/>
              </a:ext>
            </a:extLst>
          </p:cNvPr>
          <p:cNvSpPr/>
          <p:nvPr/>
        </p:nvSpPr>
        <p:spPr>
          <a:xfrm>
            <a:off x="4769763" y="1200447"/>
            <a:ext cx="1899081" cy="266298"/>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A72D896-9B7C-A6C3-A126-150BB5CE4932}"/>
              </a:ext>
            </a:extLst>
          </p:cNvPr>
          <p:cNvSpPr txBox="1"/>
          <p:nvPr/>
        </p:nvSpPr>
        <p:spPr>
          <a:xfrm>
            <a:off x="3996345" y="1506434"/>
            <a:ext cx="646331" cy="276999"/>
          </a:xfrm>
          <a:prstGeom prst="rect">
            <a:avLst/>
          </a:prstGeom>
          <a:noFill/>
        </p:spPr>
        <p:txBody>
          <a:bodyPr wrap="non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性　別</a:t>
            </a:r>
          </a:p>
        </p:txBody>
      </p:sp>
      <p:sp>
        <p:nvSpPr>
          <p:cNvPr id="23" name="正方形/長方形 22">
            <a:extLst>
              <a:ext uri="{FF2B5EF4-FFF2-40B4-BE49-F238E27FC236}">
                <a16:creationId xmlns:a16="http://schemas.microsoft.com/office/drawing/2014/main" id="{4417038C-7EDB-E61D-D040-301D5CDF01AA}"/>
              </a:ext>
            </a:extLst>
          </p:cNvPr>
          <p:cNvSpPr/>
          <p:nvPr/>
        </p:nvSpPr>
        <p:spPr>
          <a:xfrm>
            <a:off x="3917550" y="1524556"/>
            <a:ext cx="795587" cy="258877"/>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9FAA7377-328C-DC51-1BD0-7D62CB9D37F3}"/>
              </a:ext>
            </a:extLst>
          </p:cNvPr>
          <p:cNvSpPr/>
          <p:nvPr/>
        </p:nvSpPr>
        <p:spPr>
          <a:xfrm>
            <a:off x="4769763" y="1522563"/>
            <a:ext cx="1899081" cy="258748"/>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F2CB2C6-336F-8BE9-BCD5-3DE9E8E66854}"/>
              </a:ext>
            </a:extLst>
          </p:cNvPr>
          <p:cNvSpPr/>
          <p:nvPr/>
        </p:nvSpPr>
        <p:spPr>
          <a:xfrm>
            <a:off x="926987" y="1889715"/>
            <a:ext cx="1340407" cy="264715"/>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430F5FD4-7C64-EEF4-8EF6-52E60371C484}"/>
              </a:ext>
            </a:extLst>
          </p:cNvPr>
          <p:cNvSpPr/>
          <p:nvPr/>
        </p:nvSpPr>
        <p:spPr>
          <a:xfrm>
            <a:off x="926987" y="2221800"/>
            <a:ext cx="1340407" cy="404985"/>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3ED5E63C-D442-3C4A-2F53-708E1599F6A7}"/>
              </a:ext>
            </a:extLst>
          </p:cNvPr>
          <p:cNvSpPr/>
          <p:nvPr/>
        </p:nvSpPr>
        <p:spPr>
          <a:xfrm>
            <a:off x="2321913" y="1887500"/>
            <a:ext cx="2242249" cy="266914"/>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EDE4B641-6F10-5F6E-0E1B-D09C45FEA7E3}"/>
              </a:ext>
            </a:extLst>
          </p:cNvPr>
          <p:cNvSpPr/>
          <p:nvPr/>
        </p:nvSpPr>
        <p:spPr>
          <a:xfrm>
            <a:off x="2322092" y="2219369"/>
            <a:ext cx="2238873" cy="406501"/>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0894363A-8246-E7B9-080D-6757E81C3384}"/>
              </a:ext>
            </a:extLst>
          </p:cNvPr>
          <p:cNvSpPr/>
          <p:nvPr/>
        </p:nvSpPr>
        <p:spPr>
          <a:xfrm>
            <a:off x="4618681" y="1896633"/>
            <a:ext cx="2046541" cy="24770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746F32D-D8CE-7942-B8ED-875EF58B2F74}"/>
              </a:ext>
            </a:extLst>
          </p:cNvPr>
          <p:cNvSpPr/>
          <p:nvPr/>
        </p:nvSpPr>
        <p:spPr>
          <a:xfrm>
            <a:off x="4618681" y="1886872"/>
            <a:ext cx="2048941" cy="736733"/>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219A706B-EE3A-4C92-D879-E50CDAB9C68F}"/>
              </a:ext>
            </a:extLst>
          </p:cNvPr>
          <p:cNvPicPr>
            <a:picLocks noChangeAspect="1"/>
          </p:cNvPicPr>
          <p:nvPr/>
        </p:nvPicPr>
        <p:blipFill rotWithShape="1">
          <a:blip r:embed="rId6"/>
          <a:srcRect l="2987" t="17012" r="10616" b="17926"/>
          <a:stretch/>
        </p:blipFill>
        <p:spPr>
          <a:xfrm>
            <a:off x="4644632" y="1935995"/>
            <a:ext cx="1994865" cy="210205"/>
          </a:xfrm>
          <a:prstGeom prst="rect">
            <a:avLst/>
          </a:prstGeom>
        </p:spPr>
      </p:pic>
      <p:grpSp>
        <p:nvGrpSpPr>
          <p:cNvPr id="50" name="グループ化 49">
            <a:extLst>
              <a:ext uri="{FF2B5EF4-FFF2-40B4-BE49-F238E27FC236}">
                <a16:creationId xmlns:a16="http://schemas.microsoft.com/office/drawing/2014/main" id="{C0D708B5-8061-C4DD-D04A-272944CF99AE}"/>
              </a:ext>
            </a:extLst>
          </p:cNvPr>
          <p:cNvGrpSpPr/>
          <p:nvPr/>
        </p:nvGrpSpPr>
        <p:grpSpPr>
          <a:xfrm>
            <a:off x="3235436" y="1200448"/>
            <a:ext cx="608476" cy="643685"/>
            <a:chOff x="9110583" y="752565"/>
            <a:chExt cx="608476" cy="643685"/>
          </a:xfrm>
        </p:grpSpPr>
        <p:sp>
          <p:nvSpPr>
            <p:cNvPr id="51" name="正方形/長方形 50">
              <a:extLst>
                <a:ext uri="{FF2B5EF4-FFF2-40B4-BE49-F238E27FC236}">
                  <a16:creationId xmlns:a16="http://schemas.microsoft.com/office/drawing/2014/main" id="{57A178EE-D1EC-AFB0-A326-5B88ED0523CF}"/>
                </a:ext>
              </a:extLst>
            </p:cNvPr>
            <p:cNvSpPr/>
            <p:nvPr/>
          </p:nvSpPr>
          <p:spPr>
            <a:xfrm>
              <a:off x="9110583" y="760993"/>
              <a:ext cx="601980" cy="40863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202489B7-B4EF-F1D6-24FB-C10F73A2CBD7}"/>
                </a:ext>
              </a:extLst>
            </p:cNvPr>
            <p:cNvSpPr/>
            <p:nvPr/>
          </p:nvSpPr>
          <p:spPr>
            <a:xfrm>
              <a:off x="9110583" y="752565"/>
              <a:ext cx="602686" cy="583477"/>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C956FEC-6EF3-2770-B18C-839A98FC5A18}"/>
                </a:ext>
              </a:extLst>
            </p:cNvPr>
            <p:cNvSpPr txBox="1"/>
            <p:nvPr/>
          </p:nvSpPr>
          <p:spPr>
            <a:xfrm>
              <a:off x="9141329" y="780645"/>
              <a:ext cx="577730" cy="369332"/>
            </a:xfrm>
            <a:prstGeom prst="rect">
              <a:avLst/>
            </a:prstGeom>
            <a:noFill/>
          </p:spPr>
          <p:txBody>
            <a:bodyPr wrap="square" lIns="0" tIns="0" rIns="0" bIns="0" rtlCol="0">
              <a:spAutoFit/>
            </a:bodyPr>
            <a:lstStyle/>
            <a:p>
              <a:r>
                <a:rPr kumimoji="1" lang="ja-JP" altLang="en-US" sz="600" b="1" dirty="0">
                  <a:latin typeface="HG丸ｺﾞｼｯｸM-PRO" panose="020F0600000000000000" pitchFamily="50" charset="-128"/>
                  <a:ea typeface="HG丸ｺﾞｼｯｸM-PRO" panose="020F0600000000000000" pitchFamily="50" charset="-128"/>
                </a:rPr>
                <a:t>計画情報を避難支援等関係者に提供することに同意します</a:t>
              </a:r>
            </a:p>
          </p:txBody>
        </p:sp>
        <p:sp>
          <p:nvSpPr>
            <p:cNvPr id="54" name="テキスト ボックス 53">
              <a:extLst>
                <a:ext uri="{FF2B5EF4-FFF2-40B4-BE49-F238E27FC236}">
                  <a16:creationId xmlns:a16="http://schemas.microsoft.com/office/drawing/2014/main" id="{E68032F2-8E61-4194-BEDA-541B3CA66E26}"/>
                </a:ext>
              </a:extLst>
            </p:cNvPr>
            <p:cNvSpPr txBox="1"/>
            <p:nvPr/>
          </p:nvSpPr>
          <p:spPr>
            <a:xfrm>
              <a:off x="9261070" y="1057696"/>
              <a:ext cx="349776" cy="338554"/>
            </a:xfrm>
            <a:prstGeom prst="rect">
              <a:avLst/>
            </a:prstGeom>
            <a:noFill/>
          </p:spPr>
          <p:txBody>
            <a:bodyPr wrap="none" rtlCol="0">
              <a:spAutoFit/>
            </a:bodyPr>
            <a:lstStyle/>
            <a:p>
              <a:r>
                <a:rPr kumimoji="1" lang="ja-JP" altLang="en-US" sz="1600" b="1" dirty="0"/>
                <a:t>✔</a:t>
              </a:r>
            </a:p>
          </p:txBody>
        </p:sp>
      </p:grpSp>
      <p:sp>
        <p:nvSpPr>
          <p:cNvPr id="12" name="テキスト ボックス 11">
            <a:extLst>
              <a:ext uri="{FF2B5EF4-FFF2-40B4-BE49-F238E27FC236}">
                <a16:creationId xmlns:a16="http://schemas.microsoft.com/office/drawing/2014/main" id="{29BD2A8D-3C2E-BD2B-E023-6C5671921E2D}"/>
              </a:ext>
            </a:extLst>
          </p:cNvPr>
          <p:cNvSpPr txBox="1"/>
          <p:nvPr/>
        </p:nvSpPr>
        <p:spPr>
          <a:xfrm>
            <a:off x="4623074" y="2152223"/>
            <a:ext cx="2099067" cy="415498"/>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聞こえを支援していただけると避難でるようになります。</a:t>
            </a:r>
          </a:p>
        </p:txBody>
      </p:sp>
      <p:sp>
        <p:nvSpPr>
          <p:cNvPr id="338" name="テキスト ボックス 337">
            <a:extLst>
              <a:ext uri="{FF2B5EF4-FFF2-40B4-BE49-F238E27FC236}">
                <a16:creationId xmlns:a16="http://schemas.microsoft.com/office/drawing/2014/main" id="{8F8C77B5-5BD5-20BD-684F-B374526B392E}"/>
              </a:ext>
            </a:extLst>
          </p:cNvPr>
          <p:cNvSpPr txBox="1"/>
          <p:nvPr/>
        </p:nvSpPr>
        <p:spPr>
          <a:xfrm>
            <a:off x="758609" y="2724027"/>
            <a:ext cx="6095703" cy="778281"/>
          </a:xfrm>
          <a:prstGeom prst="rect">
            <a:avLst/>
          </a:prstGeom>
          <a:noFill/>
          <a:effectLst/>
        </p:spPr>
        <p:txBody>
          <a:bodyPr wrap="square" lIns="36000" tIns="36000" rIns="0" bIns="36000" rtlCol="0">
            <a:spAutoFit/>
          </a:bodyPr>
          <a:lstStyle/>
          <a:p>
            <a:pPr>
              <a:lnSpc>
                <a:spcPts val="1100"/>
              </a:lnSpc>
            </a:pPr>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この場所（住所又は居所）での</a:t>
            </a:r>
            <a:endParaRPr kumimoji="1" lang="en-US" altLang="ja-JP" sz="1050" dirty="0">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50" dirty="0">
                <a:latin typeface="HG丸ｺﾞｼｯｸM-PRO" panose="020F0600000000000000" pitchFamily="50" charset="-128"/>
                <a:ea typeface="HG丸ｺﾞｼｯｸM-PRO" panose="020F0600000000000000" pitchFamily="50" charset="-128"/>
              </a:rPr>
              <a:t>　災害リスクは次のとおりです。</a:t>
            </a:r>
            <a:endParaRPr kumimoji="1" lang="en-US" altLang="ja-JP" sz="1050" dirty="0">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50" b="1" dirty="0">
                <a:latin typeface="HG丸ｺﾞｼｯｸM-PRO" panose="020F0600000000000000" pitchFamily="50" charset="-128"/>
                <a:ea typeface="HG丸ｺﾞｼｯｸM-PRO" panose="020F0600000000000000" pitchFamily="50" charset="-128"/>
              </a:rPr>
              <a:t>　　  最寄りの避難できる場所</a:t>
            </a:r>
            <a:r>
              <a:rPr kumimoji="1" lang="ja-JP" altLang="en-US" sz="1050" dirty="0">
                <a:latin typeface="HG丸ｺﾞｼｯｸM-PRO" panose="020F0600000000000000" pitchFamily="50" charset="-128"/>
                <a:ea typeface="HG丸ｺﾞｼｯｸM-PRO" panose="020F0600000000000000" pitchFamily="50" charset="-128"/>
              </a:rPr>
              <a:t>は、</a:t>
            </a:r>
            <a:r>
              <a:rPr kumimoji="1" lang="ja-JP" altLang="en-US" sz="1050" b="1" dirty="0">
                <a:solidFill>
                  <a:schemeClr val="bg1"/>
                </a:solidFill>
                <a:latin typeface="HG丸ｺﾞｼｯｸM-PRO" panose="020F0600000000000000" pitchFamily="50" charset="-128"/>
                <a:ea typeface="HG丸ｺﾞｼｯｸM-PRO" panose="020F0600000000000000" pitchFamily="50" charset="-128"/>
              </a:rPr>
              <a:t>土砂災害の場合は●●園、高潮の場合は●●館 </a:t>
            </a:r>
            <a:r>
              <a:rPr kumimoji="1" lang="ja-JP" altLang="en-US" sz="1050" dirty="0">
                <a:latin typeface="HG丸ｺﾞｼｯｸM-PRO" panose="020F0600000000000000" pitchFamily="50" charset="-128"/>
                <a:ea typeface="HG丸ｺﾞｼｯｸM-PRO" panose="020F0600000000000000" pitchFamily="50" charset="-128"/>
              </a:rPr>
              <a:t>です。</a:t>
            </a:r>
            <a:endParaRPr kumimoji="1" lang="en-US" altLang="ja-JP" sz="1050" dirty="0">
              <a:latin typeface="HG丸ｺﾞｼｯｸM-PRO" panose="020F0600000000000000" pitchFamily="50" charset="-128"/>
              <a:ea typeface="HG丸ｺﾞｼｯｸM-PRO" panose="020F0600000000000000" pitchFamily="50" charset="-128"/>
            </a:endParaRPr>
          </a:p>
          <a:p>
            <a:pPr>
              <a:lnSpc>
                <a:spcPts val="1500"/>
              </a:lnSpc>
            </a:pPr>
            <a:r>
              <a:rPr kumimoji="1" lang="ja-JP" altLang="en-US" sz="1050" b="1" dirty="0">
                <a:latin typeface="HG丸ｺﾞｼｯｸM-PRO" panose="020F0600000000000000" pitchFamily="50" charset="-128"/>
                <a:ea typeface="HG丸ｺﾞｼｯｸM-PRO" panose="020F0600000000000000" pitchFamily="50" charset="-128"/>
              </a:rPr>
              <a:t>　</a:t>
            </a:r>
            <a:r>
              <a:rPr kumimoji="1" lang="ja-JP" altLang="en-US" sz="1050" b="1" dirty="0">
                <a:latin typeface="ＭＳ Ｐゴシック" panose="020B0600070205080204" pitchFamily="50" charset="-128"/>
                <a:ea typeface="ＭＳ Ｐゴシック" panose="020B0600070205080204" pitchFamily="50" charset="-128"/>
              </a:rPr>
              <a:t>「</a:t>
            </a:r>
            <a:r>
              <a:rPr kumimoji="1" lang="ja-JP" altLang="en-US" sz="1050" b="1" dirty="0">
                <a:latin typeface="HG丸ｺﾞｼｯｸM-PRO" panose="020F0600000000000000" pitchFamily="50" charset="-128"/>
                <a:ea typeface="HG丸ｺﾞｼｯｸM-PRO" panose="020F0600000000000000" pitchFamily="50" charset="-128"/>
              </a:rPr>
              <a:t>警戒レベル３高齢者等避難</a:t>
            </a:r>
            <a:r>
              <a:rPr kumimoji="1" lang="ja-JP" altLang="en-US" sz="1050" b="1"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津波の場合は</a:t>
            </a:r>
            <a:r>
              <a:rPr kumimoji="1" lang="ja-JP" altLang="en-US" sz="1050" b="1" dirty="0">
                <a:latin typeface="ＭＳ Ｐゴシック" panose="020B0600070205080204" pitchFamily="50" charset="-128"/>
                <a:ea typeface="ＭＳ Ｐゴシック" panose="020B0600070205080204" pitchFamily="50" charset="-128"/>
              </a:rPr>
              <a:t>「</a:t>
            </a:r>
            <a:r>
              <a:rPr kumimoji="1" lang="ja-JP" altLang="en-US" sz="1050" b="1" dirty="0">
                <a:latin typeface="HG丸ｺﾞｼｯｸM-PRO" panose="020F0600000000000000" pitchFamily="50" charset="-128"/>
                <a:ea typeface="HG丸ｺﾞｼｯｸM-PRO" panose="020F0600000000000000" pitchFamily="50" charset="-128"/>
              </a:rPr>
              <a:t>避難指示</a:t>
            </a:r>
            <a:r>
              <a:rPr kumimoji="1" lang="ja-JP" altLang="en-US" sz="1050" b="1"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が発令されたら</a:t>
            </a:r>
            <a:r>
              <a:rPr kumimoji="1" lang="ja-JP" altLang="en-US" sz="1050" b="1" dirty="0">
                <a:latin typeface="HG丸ｺﾞｼｯｸM-PRO" panose="020F0600000000000000" pitchFamily="50" charset="-128"/>
                <a:ea typeface="HG丸ｺﾞｼｯｸM-PRO" panose="020F0600000000000000" pitchFamily="50" charset="-128"/>
              </a:rPr>
              <a:t>すぐに安全な場所に避難！</a:t>
            </a:r>
          </a:p>
        </p:txBody>
      </p:sp>
      <p:grpSp>
        <p:nvGrpSpPr>
          <p:cNvPr id="224" name="グループ化 223">
            <a:extLst>
              <a:ext uri="{FF2B5EF4-FFF2-40B4-BE49-F238E27FC236}">
                <a16:creationId xmlns:a16="http://schemas.microsoft.com/office/drawing/2014/main" id="{6AB39C6C-B802-2BD7-0DC6-F0CE8F10B601}"/>
              </a:ext>
            </a:extLst>
          </p:cNvPr>
          <p:cNvGrpSpPr/>
          <p:nvPr/>
        </p:nvGrpSpPr>
        <p:grpSpPr>
          <a:xfrm>
            <a:off x="2833069" y="2709089"/>
            <a:ext cx="3823058" cy="354201"/>
            <a:chOff x="2833069" y="2709089"/>
            <a:chExt cx="3823058" cy="354201"/>
          </a:xfrm>
        </p:grpSpPr>
        <p:grpSp>
          <p:nvGrpSpPr>
            <p:cNvPr id="222" name="グループ化 221">
              <a:extLst>
                <a:ext uri="{FF2B5EF4-FFF2-40B4-BE49-F238E27FC236}">
                  <a16:creationId xmlns:a16="http://schemas.microsoft.com/office/drawing/2014/main" id="{FCC75832-9F1E-E0C9-B460-187E72760224}"/>
                </a:ext>
              </a:extLst>
            </p:cNvPr>
            <p:cNvGrpSpPr/>
            <p:nvPr/>
          </p:nvGrpSpPr>
          <p:grpSpPr>
            <a:xfrm>
              <a:off x="4039574" y="2724174"/>
              <a:ext cx="806129" cy="337137"/>
              <a:chOff x="4039574" y="2724174"/>
              <a:chExt cx="806129" cy="337137"/>
            </a:xfrm>
          </p:grpSpPr>
          <p:sp>
            <p:nvSpPr>
              <p:cNvPr id="340" name="正方形/長方形 339">
                <a:extLst>
                  <a:ext uri="{FF2B5EF4-FFF2-40B4-BE49-F238E27FC236}">
                    <a16:creationId xmlns:a16="http://schemas.microsoft.com/office/drawing/2014/main" id="{65E3452A-2849-6B8B-7A03-8F35BCA37A25}"/>
                  </a:ext>
                </a:extLst>
              </p:cNvPr>
              <p:cNvSpPr/>
              <p:nvPr/>
            </p:nvSpPr>
            <p:spPr>
              <a:xfrm>
                <a:off x="4381395" y="2777846"/>
                <a:ext cx="109077" cy="11358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99" name="テキスト ボックス 198">
                <a:extLst>
                  <a:ext uri="{FF2B5EF4-FFF2-40B4-BE49-F238E27FC236}">
                    <a16:creationId xmlns:a16="http://schemas.microsoft.com/office/drawing/2014/main" id="{24ABD70A-D3F0-4FD8-04C6-B03261F22EF9}"/>
                  </a:ext>
                </a:extLst>
              </p:cNvPr>
              <p:cNvSpPr txBox="1"/>
              <p:nvPr/>
            </p:nvSpPr>
            <p:spPr>
              <a:xfrm>
                <a:off x="4374008" y="2920505"/>
                <a:ext cx="394629" cy="124767"/>
              </a:xfrm>
              <a:prstGeom prst="rect">
                <a:avLst/>
              </a:prstGeom>
              <a:solidFill>
                <a:srgbClr val="F7F5A9"/>
              </a:solidFill>
              <a:ln w="6350">
                <a:solidFill>
                  <a:schemeClr val="bg1">
                    <a:lumMod val="75000"/>
                  </a:schemeClr>
                </a:solidFill>
              </a:ln>
              <a:effectLst/>
            </p:spPr>
            <p:txBody>
              <a:bodyPr wrap="none" lIns="36000" tIns="0" rIns="36000" bIns="0" rtlCol="0" anchor="ctr" anchorCtr="0">
                <a:noAutofit/>
              </a:bodyPr>
              <a:lstStyle/>
              <a:p>
                <a:pPr algn="ctr"/>
                <a:r>
                  <a:rPr kumimoji="1" lang="ja-JP" altLang="en-US" sz="800" dirty="0">
                    <a:solidFill>
                      <a:schemeClr val="bg1"/>
                    </a:solidFill>
                    <a:effectLst>
                      <a:glow rad="38100">
                        <a:schemeClr val="bg1">
                          <a:lumMod val="50000"/>
                        </a:schemeClr>
                      </a:glow>
                    </a:effectLst>
                    <a:latin typeface="HG創英角ﾎﾟｯﾌﾟ体" panose="040B0A09000000000000" pitchFamily="49" charset="-128"/>
                    <a:ea typeface="HG創英角ﾎﾟｯﾌﾟ体" panose="040B0A09000000000000" pitchFamily="49" charset="-128"/>
                  </a:rPr>
                  <a:t>－</a:t>
                </a:r>
              </a:p>
            </p:txBody>
          </p:sp>
          <p:pic>
            <p:nvPicPr>
              <p:cNvPr id="197" name="Image 4">
                <a:extLst>
                  <a:ext uri="{FF2B5EF4-FFF2-40B4-BE49-F238E27FC236}">
                    <a16:creationId xmlns:a16="http://schemas.microsoft.com/office/drawing/2014/main" id="{79758322-61E6-A5B9-4A1B-9999D30D2EAF}"/>
                  </a:ext>
                </a:extLst>
              </p:cNvPr>
              <p:cNvPicPr>
                <a:picLocks/>
              </p:cNvPicPr>
              <p:nvPr/>
            </p:nvPicPr>
            <p:blipFill rotWithShape="1">
              <a:blip r:embed="rId7" cstate="print"/>
              <a:srcRect t="1438"/>
              <a:stretch/>
            </p:blipFill>
            <p:spPr>
              <a:xfrm>
                <a:off x="4039574" y="2765977"/>
                <a:ext cx="302171" cy="295334"/>
              </a:xfrm>
              <a:prstGeom prst="rect">
                <a:avLst/>
              </a:prstGeom>
            </p:spPr>
          </p:pic>
          <p:sp>
            <p:nvSpPr>
              <p:cNvPr id="200" name="テキスト ボックス 199">
                <a:extLst>
                  <a:ext uri="{FF2B5EF4-FFF2-40B4-BE49-F238E27FC236}">
                    <a16:creationId xmlns:a16="http://schemas.microsoft.com/office/drawing/2014/main" id="{87338B41-74EC-4331-69F4-B87416D3F005}"/>
                  </a:ext>
                </a:extLst>
              </p:cNvPr>
              <p:cNvSpPr txBox="1"/>
              <p:nvPr/>
            </p:nvSpPr>
            <p:spPr>
              <a:xfrm>
                <a:off x="4477770" y="2724174"/>
                <a:ext cx="367933" cy="213767"/>
              </a:xfrm>
              <a:prstGeom prst="rect">
                <a:avLst/>
              </a:prstGeom>
              <a:noFill/>
              <a:effectLst/>
            </p:spPr>
            <p:txBody>
              <a:bodyPr wrap="square" lIns="36000" tIns="36000" rIns="0" bIns="36000" rtlCol="0">
                <a:spAutoFit/>
              </a:bodyPr>
              <a:lstStyle/>
              <a:p>
                <a:pPr>
                  <a:lnSpc>
                    <a:spcPts val="1100"/>
                  </a:lnSpc>
                </a:pPr>
                <a:r>
                  <a:rPr kumimoji="1" lang="ja-JP" altLang="en-US" sz="1050" b="1" dirty="0">
                    <a:latin typeface="HG丸ｺﾞｼｯｸM-PRO" panose="020F0600000000000000" pitchFamily="50" charset="-128"/>
                    <a:ea typeface="HG丸ｺﾞｼｯｸM-PRO" panose="020F0600000000000000" pitchFamily="50" charset="-128"/>
                  </a:rPr>
                  <a:t>洪水</a:t>
                </a:r>
              </a:p>
            </p:txBody>
          </p:sp>
        </p:grpSp>
        <p:grpSp>
          <p:nvGrpSpPr>
            <p:cNvPr id="221" name="グループ化 220">
              <a:extLst>
                <a:ext uri="{FF2B5EF4-FFF2-40B4-BE49-F238E27FC236}">
                  <a16:creationId xmlns:a16="http://schemas.microsoft.com/office/drawing/2014/main" id="{79B1EF3B-3AA0-2903-5781-C1BBDE51D460}"/>
                </a:ext>
              </a:extLst>
            </p:cNvPr>
            <p:cNvGrpSpPr/>
            <p:nvPr/>
          </p:nvGrpSpPr>
          <p:grpSpPr>
            <a:xfrm>
              <a:off x="4948667" y="2709089"/>
              <a:ext cx="806211" cy="354201"/>
              <a:chOff x="4948667" y="2709089"/>
              <a:chExt cx="806211" cy="354201"/>
            </a:xfrm>
          </p:grpSpPr>
          <p:sp>
            <p:nvSpPr>
              <p:cNvPr id="341" name="正方形/長方形 340">
                <a:extLst>
                  <a:ext uri="{FF2B5EF4-FFF2-40B4-BE49-F238E27FC236}">
                    <a16:creationId xmlns:a16="http://schemas.microsoft.com/office/drawing/2014/main" id="{5CE7228F-3BDD-A2C3-F3B1-C55B85F46906}"/>
                  </a:ext>
                </a:extLst>
              </p:cNvPr>
              <p:cNvSpPr/>
              <p:nvPr/>
            </p:nvSpPr>
            <p:spPr>
              <a:xfrm>
                <a:off x="5282382" y="2777703"/>
                <a:ext cx="109077" cy="11358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44" name="テキスト ボックス 343">
                <a:extLst>
                  <a:ext uri="{FF2B5EF4-FFF2-40B4-BE49-F238E27FC236}">
                    <a16:creationId xmlns:a16="http://schemas.microsoft.com/office/drawing/2014/main" id="{02D21987-1A27-5083-49F4-1766C014AABC}"/>
                  </a:ext>
                </a:extLst>
              </p:cNvPr>
              <p:cNvSpPr txBox="1"/>
              <p:nvPr/>
            </p:nvSpPr>
            <p:spPr>
              <a:xfrm>
                <a:off x="5269956" y="2709089"/>
                <a:ext cx="133050" cy="200055"/>
              </a:xfrm>
              <a:prstGeom prst="rect">
                <a:avLst/>
              </a:prstGeom>
              <a:noFill/>
            </p:spPr>
            <p:txBody>
              <a:bodyPr wrap="none" lIns="0" tIns="0" rIns="0" bIns="0" rtlCol="0">
                <a:spAutoFit/>
              </a:bodyPr>
              <a:lstStyle/>
              <a:p>
                <a:r>
                  <a:rPr kumimoji="1" lang="ja-JP" altLang="en-US" sz="1300" b="1" dirty="0"/>
                  <a:t>✔</a:t>
                </a:r>
              </a:p>
            </p:txBody>
          </p:sp>
          <p:sp>
            <p:nvSpPr>
              <p:cNvPr id="60" name="テキスト ボックス 59">
                <a:extLst>
                  <a:ext uri="{FF2B5EF4-FFF2-40B4-BE49-F238E27FC236}">
                    <a16:creationId xmlns:a16="http://schemas.microsoft.com/office/drawing/2014/main" id="{CC920516-CC5A-C585-59BF-F7B1385B5FCE}"/>
                  </a:ext>
                </a:extLst>
              </p:cNvPr>
              <p:cNvSpPr txBox="1"/>
              <p:nvPr/>
            </p:nvSpPr>
            <p:spPr>
              <a:xfrm>
                <a:off x="5275190" y="2920362"/>
                <a:ext cx="394629" cy="124767"/>
              </a:xfrm>
              <a:prstGeom prst="rect">
                <a:avLst/>
              </a:prstGeom>
              <a:solidFill>
                <a:srgbClr val="DC7ADC"/>
              </a:solidFill>
              <a:ln w="6350">
                <a:solidFill>
                  <a:schemeClr val="bg1">
                    <a:lumMod val="75000"/>
                  </a:schemeClr>
                </a:solidFill>
              </a:ln>
              <a:effectLst/>
            </p:spPr>
            <p:txBody>
              <a:bodyPr wrap="none" lIns="36000" tIns="0" rIns="36000" bIns="0" rtlCol="0" anchor="ctr" anchorCtr="0">
                <a:noAutofit/>
              </a:bodyPr>
              <a:lstStyle/>
              <a:p>
                <a:r>
                  <a:rPr kumimoji="1" lang="en-US" altLang="ja-JP" sz="700" b="1" dirty="0">
                    <a:solidFill>
                      <a:schemeClr val="bg1"/>
                    </a:solidFill>
                    <a:effectLst>
                      <a:glow rad="38100">
                        <a:schemeClr val="bg1">
                          <a:lumMod val="50000"/>
                        </a:schemeClr>
                      </a:glow>
                    </a:effectLst>
                    <a:latin typeface="HG丸ｺﾞｼｯｸM-PRO" panose="020F0600000000000000" pitchFamily="50" charset="-128"/>
                    <a:ea typeface="HG丸ｺﾞｼｯｸM-PRO" panose="020F0600000000000000" pitchFamily="50" charset="-128"/>
                  </a:rPr>
                  <a:t>20</a:t>
                </a:r>
                <a:r>
                  <a:rPr kumimoji="1" lang="en-US" altLang="ja-JP" sz="700" dirty="0">
                    <a:solidFill>
                      <a:schemeClr val="bg1"/>
                    </a:solidFill>
                    <a:effectLst>
                      <a:glow rad="38100">
                        <a:schemeClr val="bg1">
                          <a:lumMod val="50000"/>
                        </a:schemeClr>
                      </a:glow>
                    </a:effectLst>
                    <a:latin typeface="HG丸ｺﾞｼｯｸM-PRO" panose="020F0600000000000000" pitchFamily="50" charset="-128"/>
                    <a:ea typeface="HG丸ｺﾞｼｯｸM-PRO" panose="020F0600000000000000" pitchFamily="50" charset="-128"/>
                  </a:rPr>
                  <a:t>m</a:t>
                </a:r>
                <a:r>
                  <a:rPr kumimoji="1" lang="ja-JP" altLang="en-US" sz="700" dirty="0">
                    <a:solidFill>
                      <a:schemeClr val="bg1"/>
                    </a:solidFill>
                    <a:effectLst>
                      <a:glow rad="38100">
                        <a:schemeClr val="bg1">
                          <a:lumMod val="50000"/>
                        </a:schemeClr>
                      </a:glow>
                    </a:effectLst>
                    <a:latin typeface="HG丸ｺﾞｼｯｸM-PRO" panose="020F0600000000000000" pitchFamily="50" charset="-128"/>
                    <a:ea typeface="HG丸ｺﾞｼｯｸM-PRO" panose="020F0600000000000000" pitchFamily="50" charset="-128"/>
                  </a:rPr>
                  <a:t>～</a:t>
                </a:r>
                <a:endParaRPr kumimoji="1" lang="ja-JP" altLang="en-US" sz="900" dirty="0">
                  <a:solidFill>
                    <a:schemeClr val="bg1"/>
                  </a:solidFill>
                  <a:effectLst>
                    <a:glow rad="38100">
                      <a:schemeClr val="bg1">
                        <a:lumMod val="50000"/>
                      </a:schemeClr>
                    </a:glow>
                  </a:effectLst>
                  <a:latin typeface="HG創英角ﾎﾟｯﾌﾟ体" panose="040B0A09000000000000" pitchFamily="49" charset="-128"/>
                  <a:ea typeface="HG創英角ﾎﾟｯﾌﾟ体" panose="040B0A09000000000000" pitchFamily="49" charset="-128"/>
                </a:endParaRPr>
              </a:p>
            </p:txBody>
          </p:sp>
          <p:pic>
            <p:nvPicPr>
              <p:cNvPr id="198" name="Image 7">
                <a:extLst>
                  <a:ext uri="{FF2B5EF4-FFF2-40B4-BE49-F238E27FC236}">
                    <a16:creationId xmlns:a16="http://schemas.microsoft.com/office/drawing/2014/main" id="{7D1DF897-87A6-A7F9-1E34-8018135EF7B4}"/>
                  </a:ext>
                </a:extLst>
              </p:cNvPr>
              <p:cNvPicPr>
                <a:picLocks/>
              </p:cNvPicPr>
              <p:nvPr/>
            </p:nvPicPr>
            <p:blipFill rotWithShape="1">
              <a:blip r:embed="rId8" cstate="print"/>
              <a:srcRect t="1462"/>
              <a:stretch/>
            </p:blipFill>
            <p:spPr>
              <a:xfrm>
                <a:off x="4948667" y="2766310"/>
                <a:ext cx="304146" cy="296980"/>
              </a:xfrm>
              <a:prstGeom prst="rect">
                <a:avLst/>
              </a:prstGeom>
            </p:spPr>
          </p:pic>
          <p:sp>
            <p:nvSpPr>
              <p:cNvPr id="205" name="テキスト ボックス 204">
                <a:extLst>
                  <a:ext uri="{FF2B5EF4-FFF2-40B4-BE49-F238E27FC236}">
                    <a16:creationId xmlns:a16="http://schemas.microsoft.com/office/drawing/2014/main" id="{839C1F36-BB74-2186-F52A-E1230C2FCC11}"/>
                  </a:ext>
                </a:extLst>
              </p:cNvPr>
              <p:cNvSpPr txBox="1"/>
              <p:nvPr/>
            </p:nvSpPr>
            <p:spPr>
              <a:xfrm>
                <a:off x="5386945" y="2724174"/>
                <a:ext cx="367933" cy="213767"/>
              </a:xfrm>
              <a:prstGeom prst="rect">
                <a:avLst/>
              </a:prstGeom>
              <a:noFill/>
              <a:effectLst/>
            </p:spPr>
            <p:txBody>
              <a:bodyPr wrap="square" lIns="36000" tIns="36000" rIns="0" bIns="36000" rtlCol="0">
                <a:spAutoFit/>
              </a:bodyPr>
              <a:lstStyle/>
              <a:p>
                <a:pPr>
                  <a:lnSpc>
                    <a:spcPts val="1100"/>
                  </a:lnSpc>
                </a:pPr>
                <a:r>
                  <a:rPr kumimoji="1" lang="ja-JP" altLang="en-US" sz="1050" b="1" dirty="0">
                    <a:latin typeface="HG丸ｺﾞｼｯｸM-PRO" panose="020F0600000000000000" pitchFamily="50" charset="-128"/>
                    <a:ea typeface="HG丸ｺﾞｼｯｸM-PRO" panose="020F0600000000000000" pitchFamily="50" charset="-128"/>
                  </a:rPr>
                  <a:t>高潮</a:t>
                </a:r>
              </a:p>
            </p:txBody>
          </p:sp>
        </p:grpSp>
        <p:grpSp>
          <p:nvGrpSpPr>
            <p:cNvPr id="220" name="グループ化 219">
              <a:extLst>
                <a:ext uri="{FF2B5EF4-FFF2-40B4-BE49-F238E27FC236}">
                  <a16:creationId xmlns:a16="http://schemas.microsoft.com/office/drawing/2014/main" id="{B77A74D1-1CCF-4E5C-7985-88B5C981D261}"/>
                </a:ext>
              </a:extLst>
            </p:cNvPr>
            <p:cNvGrpSpPr/>
            <p:nvPr/>
          </p:nvGrpSpPr>
          <p:grpSpPr>
            <a:xfrm>
              <a:off x="5857843" y="2727906"/>
              <a:ext cx="798284" cy="335220"/>
              <a:chOff x="5857843" y="2727906"/>
              <a:chExt cx="798284" cy="335220"/>
            </a:xfrm>
          </p:grpSpPr>
          <p:sp>
            <p:nvSpPr>
              <p:cNvPr id="342" name="正方形/長方形 341">
                <a:extLst>
                  <a:ext uri="{FF2B5EF4-FFF2-40B4-BE49-F238E27FC236}">
                    <a16:creationId xmlns:a16="http://schemas.microsoft.com/office/drawing/2014/main" id="{30B61050-22D8-FD3B-01DC-0BB813030F4D}"/>
                  </a:ext>
                </a:extLst>
              </p:cNvPr>
              <p:cNvSpPr/>
              <p:nvPr/>
            </p:nvSpPr>
            <p:spPr>
              <a:xfrm>
                <a:off x="6195010" y="2777703"/>
                <a:ext cx="109077" cy="11358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49" name="テキスト ボックス 148">
                <a:extLst>
                  <a:ext uri="{FF2B5EF4-FFF2-40B4-BE49-F238E27FC236}">
                    <a16:creationId xmlns:a16="http://schemas.microsoft.com/office/drawing/2014/main" id="{5B68673A-EF35-778C-E52C-7B1B66B23686}"/>
                  </a:ext>
                </a:extLst>
              </p:cNvPr>
              <p:cNvSpPr txBox="1"/>
              <p:nvPr/>
            </p:nvSpPr>
            <p:spPr>
              <a:xfrm>
                <a:off x="6189414" y="2920362"/>
                <a:ext cx="394629" cy="124767"/>
              </a:xfrm>
              <a:prstGeom prst="rect">
                <a:avLst/>
              </a:prstGeom>
              <a:solidFill>
                <a:srgbClr val="F7F5A9"/>
              </a:solidFill>
              <a:ln w="6350">
                <a:solidFill>
                  <a:schemeClr val="bg1">
                    <a:lumMod val="75000"/>
                  </a:schemeClr>
                </a:solidFill>
              </a:ln>
              <a:effectLst/>
            </p:spPr>
            <p:txBody>
              <a:bodyPr wrap="none" lIns="36000" tIns="0" rIns="36000" bIns="0" rtlCol="0" anchor="ctr" anchorCtr="0">
                <a:noAutofit/>
              </a:bodyPr>
              <a:lstStyle/>
              <a:p>
                <a:pPr algn="ctr"/>
                <a:r>
                  <a:rPr kumimoji="1" lang="ja-JP" altLang="en-US" sz="900" dirty="0">
                    <a:solidFill>
                      <a:schemeClr val="bg1"/>
                    </a:solidFill>
                    <a:effectLst>
                      <a:glow rad="38100">
                        <a:schemeClr val="bg1">
                          <a:lumMod val="50000"/>
                        </a:schemeClr>
                      </a:glow>
                    </a:effectLst>
                    <a:latin typeface="HG創英角ﾎﾟｯﾌﾟ体" panose="040B0A09000000000000" pitchFamily="49" charset="-128"/>
                    <a:ea typeface="HG創英角ﾎﾟｯﾌﾟ体" panose="040B0A09000000000000" pitchFamily="49" charset="-128"/>
                  </a:rPr>
                  <a:t>－</a:t>
                </a:r>
              </a:p>
            </p:txBody>
          </p:sp>
          <p:pic>
            <p:nvPicPr>
              <p:cNvPr id="203" name="Image 7">
                <a:extLst>
                  <a:ext uri="{FF2B5EF4-FFF2-40B4-BE49-F238E27FC236}">
                    <a16:creationId xmlns:a16="http://schemas.microsoft.com/office/drawing/2014/main" id="{CEF64FE5-9DAE-ED0B-A769-CB1C4A2EDC5F}"/>
                  </a:ext>
                </a:extLst>
              </p:cNvPr>
              <p:cNvPicPr>
                <a:picLocks/>
              </p:cNvPicPr>
              <p:nvPr/>
            </p:nvPicPr>
            <p:blipFill rotWithShape="1">
              <a:blip r:embed="rId8" cstate="print"/>
              <a:srcRect t="1462"/>
              <a:stretch/>
            </p:blipFill>
            <p:spPr>
              <a:xfrm>
                <a:off x="5857843" y="2766147"/>
                <a:ext cx="304146" cy="296979"/>
              </a:xfrm>
              <a:prstGeom prst="rect">
                <a:avLst/>
              </a:prstGeom>
            </p:spPr>
          </p:pic>
          <p:sp>
            <p:nvSpPr>
              <p:cNvPr id="211" name="テキスト ボックス 210">
                <a:extLst>
                  <a:ext uri="{FF2B5EF4-FFF2-40B4-BE49-F238E27FC236}">
                    <a16:creationId xmlns:a16="http://schemas.microsoft.com/office/drawing/2014/main" id="{059EF239-33FD-63EF-0E88-902DBE4B331B}"/>
                  </a:ext>
                </a:extLst>
              </p:cNvPr>
              <p:cNvSpPr txBox="1"/>
              <p:nvPr/>
            </p:nvSpPr>
            <p:spPr>
              <a:xfrm>
                <a:off x="6288194" y="2727906"/>
                <a:ext cx="367933" cy="213767"/>
              </a:xfrm>
              <a:prstGeom prst="rect">
                <a:avLst/>
              </a:prstGeom>
              <a:noFill/>
              <a:effectLst/>
            </p:spPr>
            <p:txBody>
              <a:bodyPr wrap="square" lIns="36000" tIns="36000" rIns="0" bIns="36000" rtlCol="0">
                <a:spAutoFit/>
              </a:bodyPr>
              <a:lstStyle/>
              <a:p>
                <a:pPr>
                  <a:lnSpc>
                    <a:spcPts val="1100"/>
                  </a:lnSpc>
                </a:pPr>
                <a:r>
                  <a:rPr kumimoji="1" lang="ja-JP" altLang="en-US" sz="1050" b="1" dirty="0">
                    <a:latin typeface="HG丸ｺﾞｼｯｸM-PRO" panose="020F0600000000000000" pitchFamily="50" charset="-128"/>
                    <a:ea typeface="HG丸ｺﾞｼｯｸM-PRO" panose="020F0600000000000000" pitchFamily="50" charset="-128"/>
                  </a:rPr>
                  <a:t>津波</a:t>
                </a:r>
              </a:p>
            </p:txBody>
          </p:sp>
        </p:grpSp>
        <p:grpSp>
          <p:nvGrpSpPr>
            <p:cNvPr id="223" name="グループ化 222">
              <a:extLst>
                <a:ext uri="{FF2B5EF4-FFF2-40B4-BE49-F238E27FC236}">
                  <a16:creationId xmlns:a16="http://schemas.microsoft.com/office/drawing/2014/main" id="{3CFC7077-079A-6B1D-CA04-AFCC346FB644}"/>
                </a:ext>
              </a:extLst>
            </p:cNvPr>
            <p:cNvGrpSpPr/>
            <p:nvPr/>
          </p:nvGrpSpPr>
          <p:grpSpPr>
            <a:xfrm>
              <a:off x="2833069" y="2709089"/>
              <a:ext cx="1103542" cy="352494"/>
              <a:chOff x="2833069" y="2709089"/>
              <a:chExt cx="1103542" cy="352494"/>
            </a:xfrm>
          </p:grpSpPr>
          <p:sp>
            <p:nvSpPr>
              <p:cNvPr id="339" name="正方形/長方形 338">
                <a:extLst>
                  <a:ext uri="{FF2B5EF4-FFF2-40B4-BE49-F238E27FC236}">
                    <a16:creationId xmlns:a16="http://schemas.microsoft.com/office/drawing/2014/main" id="{882CA4DE-E55C-61A2-82EE-DFD9A1C8C1A4}"/>
                  </a:ext>
                </a:extLst>
              </p:cNvPr>
              <p:cNvSpPr/>
              <p:nvPr/>
            </p:nvSpPr>
            <p:spPr>
              <a:xfrm>
                <a:off x="3175501" y="2777703"/>
                <a:ext cx="109077" cy="11358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43" name="テキスト ボックス 342">
                <a:extLst>
                  <a:ext uri="{FF2B5EF4-FFF2-40B4-BE49-F238E27FC236}">
                    <a16:creationId xmlns:a16="http://schemas.microsoft.com/office/drawing/2014/main" id="{8DDF97C5-B1E0-127A-38EE-EEBB10F7994D}"/>
                  </a:ext>
                </a:extLst>
              </p:cNvPr>
              <p:cNvSpPr txBox="1"/>
              <p:nvPr/>
            </p:nvSpPr>
            <p:spPr>
              <a:xfrm>
                <a:off x="3163062" y="2709089"/>
                <a:ext cx="133050" cy="200055"/>
              </a:xfrm>
              <a:prstGeom prst="rect">
                <a:avLst/>
              </a:prstGeom>
              <a:noFill/>
            </p:spPr>
            <p:txBody>
              <a:bodyPr wrap="none" lIns="0" tIns="0" rIns="0" bIns="0" rtlCol="0">
                <a:spAutoFit/>
              </a:bodyPr>
              <a:lstStyle/>
              <a:p>
                <a:r>
                  <a:rPr kumimoji="1" lang="ja-JP" altLang="en-US" sz="1300" b="1" dirty="0"/>
                  <a:t>✔</a:t>
                </a:r>
              </a:p>
            </p:txBody>
          </p:sp>
          <p:sp>
            <p:nvSpPr>
              <p:cNvPr id="63" name="テキスト ボックス 62">
                <a:extLst>
                  <a:ext uri="{FF2B5EF4-FFF2-40B4-BE49-F238E27FC236}">
                    <a16:creationId xmlns:a16="http://schemas.microsoft.com/office/drawing/2014/main" id="{EBB37870-D0CE-5E2C-001D-5D573CD2AA92}"/>
                  </a:ext>
                </a:extLst>
              </p:cNvPr>
              <p:cNvSpPr txBox="1"/>
              <p:nvPr/>
            </p:nvSpPr>
            <p:spPr>
              <a:xfrm>
                <a:off x="3268909" y="2724174"/>
                <a:ext cx="667702" cy="213767"/>
              </a:xfrm>
              <a:prstGeom prst="rect">
                <a:avLst/>
              </a:prstGeom>
              <a:noFill/>
              <a:effectLst/>
            </p:spPr>
            <p:txBody>
              <a:bodyPr wrap="square" lIns="36000" tIns="36000" rIns="0" bIns="36000" rtlCol="0">
                <a:spAutoFit/>
              </a:bodyPr>
              <a:lstStyle/>
              <a:p>
                <a:pPr>
                  <a:lnSpc>
                    <a:spcPts val="1100"/>
                  </a:lnSpc>
                </a:pPr>
                <a:r>
                  <a:rPr kumimoji="1" lang="ja-JP" altLang="en-US" sz="1050" b="1" dirty="0">
                    <a:latin typeface="HG丸ｺﾞｼｯｸM-PRO" panose="020F0600000000000000" pitchFamily="50" charset="-128"/>
                    <a:ea typeface="HG丸ｺﾞｼｯｸM-PRO" panose="020F0600000000000000" pitchFamily="50" charset="-128"/>
                  </a:rPr>
                  <a:t>土砂災害</a:t>
                </a:r>
              </a:p>
            </p:txBody>
          </p:sp>
          <p:pic>
            <p:nvPicPr>
              <p:cNvPr id="196" name="Image 12">
                <a:extLst>
                  <a:ext uri="{FF2B5EF4-FFF2-40B4-BE49-F238E27FC236}">
                    <a16:creationId xmlns:a16="http://schemas.microsoft.com/office/drawing/2014/main" id="{71107C59-5EEE-9A30-333A-4008147CB4A6}"/>
                  </a:ext>
                </a:extLst>
              </p:cNvPr>
              <p:cNvPicPr>
                <a:picLocks/>
              </p:cNvPicPr>
              <p:nvPr/>
            </p:nvPicPr>
            <p:blipFill rotWithShape="1">
              <a:blip r:embed="rId9" cstate="print"/>
              <a:srcRect t="2213" b="-1"/>
              <a:stretch/>
            </p:blipFill>
            <p:spPr>
              <a:xfrm>
                <a:off x="2833069" y="2767138"/>
                <a:ext cx="304146" cy="294445"/>
              </a:xfrm>
              <a:prstGeom prst="rect">
                <a:avLst/>
              </a:prstGeom>
            </p:spPr>
          </p:pic>
          <p:sp>
            <p:nvSpPr>
              <p:cNvPr id="213" name="テキスト ボックス 212">
                <a:extLst>
                  <a:ext uri="{FF2B5EF4-FFF2-40B4-BE49-F238E27FC236}">
                    <a16:creationId xmlns:a16="http://schemas.microsoft.com/office/drawing/2014/main" id="{BD4C30E4-7E58-FF78-257A-9059406BC4C8}"/>
                  </a:ext>
                </a:extLst>
              </p:cNvPr>
              <p:cNvSpPr txBox="1"/>
              <p:nvPr/>
            </p:nvSpPr>
            <p:spPr>
              <a:xfrm>
                <a:off x="3167332" y="2921798"/>
                <a:ext cx="662795" cy="124767"/>
              </a:xfrm>
              <a:prstGeom prst="rect">
                <a:avLst/>
              </a:prstGeom>
              <a:solidFill>
                <a:srgbClr val="FF0000"/>
              </a:solidFill>
              <a:ln w="6350">
                <a:solidFill>
                  <a:srgbClr val="DA0000"/>
                </a:solidFill>
              </a:ln>
              <a:effectLst/>
            </p:spPr>
            <p:txBody>
              <a:bodyPr wrap="none" lIns="36000" tIns="0" rIns="36000" bIns="0" rtlCol="0" anchor="ctr" anchorCtr="0">
                <a:noAutofit/>
              </a:bodyPr>
              <a:lstStyle/>
              <a:p>
                <a:pPr algn="ctr"/>
                <a:r>
                  <a:rPr kumimoji="1" lang="ja-JP" altLang="en-US" sz="800" dirty="0">
                    <a:solidFill>
                      <a:schemeClr val="bg1"/>
                    </a:solidFill>
                    <a:effectLst/>
                    <a:latin typeface="HG創英角ﾎﾟｯﾌﾟ体" panose="040B0A09000000000000" pitchFamily="49" charset="-128"/>
                    <a:ea typeface="HG創英角ﾎﾟｯﾌﾟ体" panose="040B0A09000000000000" pitchFamily="49" charset="-128"/>
                  </a:rPr>
                  <a:t>特別警戒区域</a:t>
                </a:r>
              </a:p>
            </p:txBody>
          </p:sp>
        </p:grpSp>
      </p:grpSp>
    </p:spTree>
    <p:extLst>
      <p:ext uri="{BB962C8B-B14F-4D97-AF65-F5344CB8AC3E}">
        <p14:creationId xmlns:p14="http://schemas.microsoft.com/office/powerpoint/2010/main" val="173702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8" name="直線コネクタ 7">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6256109" y="214860"/>
            <a:ext cx="1107996"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（メモ）</a:t>
            </a:r>
          </a:p>
        </p:txBody>
      </p:sp>
      <p:cxnSp>
        <p:nvCxnSpPr>
          <p:cNvPr id="4" name="直線コネクタ 3"/>
          <p:cNvCxnSpPr/>
          <p:nvPr/>
        </p:nvCxnSpPr>
        <p:spPr>
          <a:xfrm>
            <a:off x="424069" y="90114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24069" y="121809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24069" y="153504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24069" y="185199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4069" y="216894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24069" y="248588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24069" y="280283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24069" y="311978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24069" y="343673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24069" y="375368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24069" y="407062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24069" y="438757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24069" y="470452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24069" y="502147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424069" y="533842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24069" y="565536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24069" y="597231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24069" y="628926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24069" y="660621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24069" y="692316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24069" y="724010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24069" y="755705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24069" y="787400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24069" y="819095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24069" y="850790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24069" y="8824848"/>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24069" y="9141796"/>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4069" y="9458744"/>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4069" y="9775692"/>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4069" y="10092640"/>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424069" y="10409583"/>
            <a:ext cx="669234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3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A0C27499-7EAA-5782-374A-AC643015C675}"/>
              </a:ext>
            </a:extLst>
          </p:cNvPr>
          <p:cNvSpPr/>
          <p:nvPr/>
        </p:nvSpPr>
        <p:spPr>
          <a:xfrm>
            <a:off x="196757" y="10356260"/>
            <a:ext cx="7164875" cy="12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8" name="直線コネクタ 7">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p:nvPr/>
        </p:nvGrpSpPr>
        <p:grpSpPr>
          <a:xfrm>
            <a:off x="1776470" y="5262060"/>
            <a:ext cx="4030122" cy="1141615"/>
            <a:chOff x="1776470" y="6727768"/>
            <a:chExt cx="4030122" cy="1141615"/>
          </a:xfrm>
        </p:grpSpPr>
        <p:grpSp>
          <p:nvGrpSpPr>
            <p:cNvPr id="12" name="グループ化 11"/>
            <p:cNvGrpSpPr/>
            <p:nvPr/>
          </p:nvGrpSpPr>
          <p:grpSpPr>
            <a:xfrm>
              <a:off x="1869463" y="6752183"/>
              <a:ext cx="3937129" cy="369332"/>
              <a:chOff x="1426772" y="8833135"/>
              <a:chExt cx="3937129" cy="369332"/>
            </a:xfrm>
          </p:grpSpPr>
          <p:sp>
            <p:nvSpPr>
              <p:cNvPr id="13" name="テキスト ボックス 12">
                <a:extLst>
                  <a:ext uri="{FF2B5EF4-FFF2-40B4-BE49-F238E27FC236}">
                    <a16:creationId xmlns:a16="http://schemas.microsoft.com/office/drawing/2014/main" id="{9FDD6C4F-0E06-2157-E4EC-E63B3D715817}"/>
                  </a:ext>
                </a:extLst>
              </p:cNvPr>
              <p:cNvSpPr txBox="1"/>
              <p:nvPr/>
            </p:nvSpPr>
            <p:spPr>
              <a:xfrm>
                <a:off x="1716749" y="8833135"/>
                <a:ext cx="3647152"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内閣府（防災担当）避難生活担当</a:t>
                </a:r>
              </a:p>
            </p:txBody>
          </p:sp>
          <p:pic>
            <p:nvPicPr>
              <p:cNvPr id="14" name="Picture 6" descr="ソース画像を表示">
                <a:extLst>
                  <a:ext uri="{FF2B5EF4-FFF2-40B4-BE49-F238E27FC236}">
                    <a16:creationId xmlns:a16="http://schemas.microsoft.com/office/drawing/2014/main" id="{256B5FA2-4E3C-5118-9EC8-B2D5665514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772" y="8873898"/>
                <a:ext cx="314147" cy="26178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テキスト ボックス 1"/>
            <p:cNvSpPr txBox="1"/>
            <p:nvPr/>
          </p:nvSpPr>
          <p:spPr>
            <a:xfrm>
              <a:off x="1838098" y="7584443"/>
              <a:ext cx="3938899" cy="276999"/>
            </a:xfrm>
            <a:prstGeom prst="rect">
              <a:avLst/>
            </a:prstGeom>
            <a:noFill/>
            <a:ln w="28575">
              <a:noFill/>
            </a:ln>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内閣府（防災担当）避難生活担当　</a:t>
              </a:r>
              <a:r>
                <a:rPr kumimoji="1" lang="en-US" altLang="ja-JP" sz="1200" dirty="0">
                  <a:latin typeface="HG丸ｺﾞｼｯｸM-PRO" panose="020F0600000000000000" pitchFamily="50" charset="-128"/>
                  <a:ea typeface="HG丸ｺﾞｼｯｸM-PRO" panose="020F0600000000000000" pitchFamily="50" charset="-128"/>
                </a:rPr>
                <a:t>03-5253-2111</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836211" y="7199090"/>
              <a:ext cx="3932820" cy="307777"/>
            </a:xfrm>
            <a:prstGeom prst="rect">
              <a:avLst/>
            </a:prstGeom>
            <a:noFill/>
          </p:spPr>
          <p:txBody>
            <a:bodyPr wrap="square" rtlCol="0">
              <a:spAutoFit/>
            </a:bodyPr>
            <a:lstStyle/>
            <a:p>
              <a:r>
                <a:rPr lang="ja-JP" altLang="en-US" sz="700" dirty="0">
                  <a:latin typeface="HG丸ｺﾞｼｯｸM-PRO" panose="020F0600000000000000" pitchFamily="50" charset="-128"/>
                  <a:ea typeface="HG丸ｺﾞｼｯｸM-PRO" panose="020F0600000000000000" pitchFamily="50" charset="-128"/>
                </a:rPr>
                <a:t>都道府県や市町村の主催する担当者会議、説明会、研修、講演会等において、内閣府職員から個別避難計画に関して説明しています。以下の担当まで相談ください。 </a:t>
              </a:r>
              <a:endParaRPr kumimoji="1" lang="ja-JP" altLang="en-US" sz="7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776470" y="6727768"/>
              <a:ext cx="4025813" cy="114161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787749" y="7538845"/>
            <a:ext cx="4246675" cy="276999"/>
          </a:xfrm>
          <a:prstGeom prst="rect">
            <a:avLst/>
          </a:prstGeom>
          <a:noFill/>
          <a:ln w="28575">
            <a:noFill/>
          </a:ln>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○○県○○○○部○○○○課○○室　</a:t>
            </a:r>
            <a:r>
              <a:rPr kumimoji="1" lang="en-US" altLang="ja-JP" sz="1200" dirty="0">
                <a:latin typeface="HG丸ｺﾞｼｯｸM-PRO" panose="020F0600000000000000" pitchFamily="50" charset="-128"/>
                <a:ea typeface="HG丸ｺﾞｼｯｸM-PRO" panose="020F0600000000000000" pitchFamily="50" charset="-128"/>
              </a:rPr>
              <a:t>XXX-XXX-XXXX</a:t>
            </a:r>
          </a:p>
        </p:txBody>
      </p:sp>
      <p:sp>
        <p:nvSpPr>
          <p:cNvPr id="16" name="正方形/長方形 15"/>
          <p:cNvSpPr/>
          <p:nvPr/>
        </p:nvSpPr>
        <p:spPr>
          <a:xfrm>
            <a:off x="1789714" y="6686693"/>
            <a:ext cx="4025813" cy="114161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788010" y="8111326"/>
            <a:ext cx="4025813" cy="1141615"/>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87749" y="8974592"/>
            <a:ext cx="4079963" cy="276999"/>
          </a:xfrm>
          <a:prstGeom prst="rect">
            <a:avLst/>
          </a:prstGeom>
          <a:noFill/>
          <a:ln w="28575">
            <a:noFill/>
          </a:ln>
        </p:spPr>
        <p:txBody>
          <a:bodyPr wrap="non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○○町○○○○部○○○○課○○係　</a:t>
            </a:r>
            <a:r>
              <a:rPr kumimoji="1" lang="en-US" altLang="ja-JP" sz="1200" dirty="0">
                <a:latin typeface="HG丸ｺﾞｼｯｸM-PRO" panose="020F0600000000000000" pitchFamily="50" charset="-128"/>
                <a:ea typeface="HG丸ｺﾞｼｯｸM-PRO" panose="020F0600000000000000" pitchFamily="50" charset="-128"/>
              </a:rPr>
              <a:t>NNN-NN-NNNN</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8DCE493A-8D17-796A-908C-C4A3AE46D646}"/>
              </a:ext>
            </a:extLst>
          </p:cNvPr>
          <p:cNvSpPr txBox="1"/>
          <p:nvPr/>
        </p:nvSpPr>
        <p:spPr>
          <a:xfrm>
            <a:off x="2212961" y="6706946"/>
            <a:ext cx="3339376"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○○県 ○○○○部 ○○○○課</a:t>
            </a:r>
          </a:p>
        </p:txBody>
      </p:sp>
      <p:sp>
        <p:nvSpPr>
          <p:cNvPr id="19" name="テキスト ボックス 18">
            <a:extLst>
              <a:ext uri="{FF2B5EF4-FFF2-40B4-BE49-F238E27FC236}">
                <a16:creationId xmlns:a16="http://schemas.microsoft.com/office/drawing/2014/main" id="{BDCB741E-43EA-AF8B-4880-46CAEDD11C68}"/>
              </a:ext>
            </a:extLst>
          </p:cNvPr>
          <p:cNvSpPr txBox="1"/>
          <p:nvPr/>
        </p:nvSpPr>
        <p:spPr>
          <a:xfrm>
            <a:off x="2212961" y="8132329"/>
            <a:ext cx="3339376"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○○町 ○○○○部 ○○○○課</a:t>
            </a:r>
          </a:p>
        </p:txBody>
      </p:sp>
      <p:sp>
        <p:nvSpPr>
          <p:cNvPr id="20" name="テキスト ボックス 19">
            <a:extLst>
              <a:ext uri="{FF2B5EF4-FFF2-40B4-BE49-F238E27FC236}">
                <a16:creationId xmlns:a16="http://schemas.microsoft.com/office/drawing/2014/main" id="{4325C6CF-6517-CC81-2223-A6B097C4E049}"/>
              </a:ext>
            </a:extLst>
          </p:cNvPr>
          <p:cNvSpPr txBox="1"/>
          <p:nvPr/>
        </p:nvSpPr>
        <p:spPr>
          <a:xfrm>
            <a:off x="1902044" y="6772775"/>
            <a:ext cx="205184" cy="246221"/>
          </a:xfrm>
          <a:prstGeom prst="rect">
            <a:avLst/>
          </a:prstGeom>
          <a:noFill/>
        </p:spPr>
        <p:txBody>
          <a:bodyPr wrap="none" lIns="0" tIns="0" rIns="0" bIns="0" rtlCol="0">
            <a:spAutoFit/>
          </a:bodyPr>
          <a:lstStyle/>
          <a:p>
            <a:r>
              <a:rPr kumimoji="1" lang="ja-JP" altLang="en-US" sz="800" i="1" dirty="0">
                <a:latin typeface="HG丸ｺﾞｼｯｸM-PRO" panose="020F0600000000000000" pitchFamily="50" charset="-128"/>
                <a:ea typeface="HG丸ｺﾞｼｯｸM-PRO" panose="020F0600000000000000" pitchFamily="50" charset="-128"/>
              </a:rPr>
              <a:t>ロゴ</a:t>
            </a:r>
            <a:endParaRPr kumimoji="1" lang="en-US" altLang="ja-JP" sz="800" i="1" dirty="0">
              <a:latin typeface="HG丸ｺﾞｼｯｸM-PRO" panose="020F0600000000000000" pitchFamily="50" charset="-128"/>
              <a:ea typeface="HG丸ｺﾞｼｯｸM-PRO" panose="020F0600000000000000" pitchFamily="50" charset="-128"/>
            </a:endParaRPr>
          </a:p>
          <a:p>
            <a:r>
              <a:rPr kumimoji="1" lang="ja-JP" altLang="en-US" sz="800" i="1" dirty="0">
                <a:latin typeface="HG丸ｺﾞｼｯｸM-PRO" panose="020F0600000000000000" pitchFamily="50" charset="-128"/>
                <a:ea typeface="HG丸ｺﾞｼｯｸM-PRO" panose="020F0600000000000000" pitchFamily="50" charset="-128"/>
              </a:rPr>
              <a:t>など</a:t>
            </a:r>
            <a:endParaRPr kumimoji="1" lang="en-US" altLang="ja-JP" sz="800" i="1"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D1E7837D-581E-4EB9-EAD5-EE9586BA07C9}"/>
              </a:ext>
            </a:extLst>
          </p:cNvPr>
          <p:cNvSpPr txBox="1"/>
          <p:nvPr/>
        </p:nvSpPr>
        <p:spPr>
          <a:xfrm>
            <a:off x="1904802" y="8193736"/>
            <a:ext cx="269304" cy="246221"/>
          </a:xfrm>
          <a:prstGeom prst="rect">
            <a:avLst/>
          </a:prstGeom>
          <a:noFill/>
        </p:spPr>
        <p:txBody>
          <a:bodyPr wrap="square" lIns="0" tIns="0" rIns="0" bIns="0" rtlCol="0">
            <a:spAutoFit/>
          </a:bodyPr>
          <a:lstStyle/>
          <a:p>
            <a:r>
              <a:rPr kumimoji="1" lang="ja-JP" altLang="en-US" sz="800" i="1" dirty="0">
                <a:latin typeface="HG丸ｺﾞｼｯｸM-PRO" panose="020F0600000000000000" pitchFamily="50" charset="-128"/>
                <a:ea typeface="HG丸ｺﾞｼｯｸM-PRO" panose="020F0600000000000000" pitchFamily="50" charset="-128"/>
              </a:rPr>
              <a:t>ロゴ</a:t>
            </a:r>
            <a:endParaRPr kumimoji="1" lang="en-US" altLang="ja-JP" sz="800" i="1" dirty="0">
              <a:latin typeface="HG丸ｺﾞｼｯｸM-PRO" panose="020F0600000000000000" pitchFamily="50" charset="-128"/>
              <a:ea typeface="HG丸ｺﾞｼｯｸM-PRO" panose="020F0600000000000000" pitchFamily="50" charset="-128"/>
            </a:endParaRPr>
          </a:p>
          <a:p>
            <a:r>
              <a:rPr kumimoji="1" lang="ja-JP" altLang="en-US" sz="800" i="1" dirty="0">
                <a:latin typeface="HG丸ｺﾞｼｯｸM-PRO" panose="020F0600000000000000" pitchFamily="50" charset="-128"/>
                <a:ea typeface="HG丸ｺﾞｼｯｸM-PRO" panose="020F0600000000000000" pitchFamily="50" charset="-128"/>
              </a:rPr>
              <a:t>など</a:t>
            </a:r>
          </a:p>
        </p:txBody>
      </p:sp>
      <p:sp>
        <p:nvSpPr>
          <p:cNvPr id="22" name="テキスト ボックス 21">
            <a:extLst>
              <a:ext uri="{FF2B5EF4-FFF2-40B4-BE49-F238E27FC236}">
                <a16:creationId xmlns:a16="http://schemas.microsoft.com/office/drawing/2014/main" id="{0FD0EDC5-A0F5-3A23-9F3D-336FBFA2D85E}"/>
              </a:ext>
            </a:extLst>
          </p:cNvPr>
          <p:cNvSpPr txBox="1"/>
          <p:nvPr/>
        </p:nvSpPr>
        <p:spPr>
          <a:xfrm>
            <a:off x="1811550" y="7099035"/>
            <a:ext cx="3932820" cy="307777"/>
          </a:xfrm>
          <a:prstGeom prst="rect">
            <a:avLst/>
          </a:prstGeom>
          <a:noFill/>
        </p:spPr>
        <p:txBody>
          <a:bodyPr wrap="square" rtlCol="0">
            <a:spAutoFit/>
          </a:bodyPr>
          <a:lstStyle/>
          <a:p>
            <a:r>
              <a:rPr lang="ja-JP" altLang="en-US" sz="700" dirty="0">
                <a:latin typeface="HG丸ｺﾞｼｯｸM-PRO" panose="020F0600000000000000" pitchFamily="50" charset="-128"/>
                <a:ea typeface="HG丸ｺﾞｼｯｸM-PRO" panose="020F0600000000000000" pitchFamily="50" charset="-128"/>
              </a:rPr>
              <a:t>市町村の主催する担当者会議、説明会、研修、講演会等において、県職員から個別避難計画に関して説明します。以下の担当まで相談ください。 </a:t>
            </a:r>
            <a:r>
              <a:rPr lang="ja-JP" altLang="en-US" sz="700" b="1" dirty="0">
                <a:solidFill>
                  <a:srgbClr val="00B0F0"/>
                </a:solidFill>
                <a:latin typeface="HG丸ｺﾞｼｯｸM-PRO" panose="020F0600000000000000" pitchFamily="50" charset="-128"/>
                <a:ea typeface="HG丸ｺﾞｼｯｸM-PRO" panose="020F0600000000000000" pitchFamily="50" charset="-128"/>
              </a:rPr>
              <a:t>（記載例です）</a:t>
            </a:r>
            <a:endParaRPr kumimoji="1" lang="ja-JP" altLang="en-US" sz="700" b="1" dirty="0">
              <a:solidFill>
                <a:srgbClr val="00B0F0"/>
              </a:solidFill>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45DF4FD0-51FA-31BD-2207-3CA9BCA891E2}"/>
              </a:ext>
            </a:extLst>
          </p:cNvPr>
          <p:cNvSpPr txBox="1"/>
          <p:nvPr/>
        </p:nvSpPr>
        <p:spPr>
          <a:xfrm>
            <a:off x="1869463" y="8537685"/>
            <a:ext cx="3932820" cy="307777"/>
          </a:xfrm>
          <a:prstGeom prst="rect">
            <a:avLst/>
          </a:prstGeom>
          <a:noFill/>
        </p:spPr>
        <p:txBody>
          <a:bodyPr wrap="square" rtlCol="0">
            <a:spAutoFit/>
          </a:bodyPr>
          <a:lstStyle/>
          <a:p>
            <a:r>
              <a:rPr lang="ja-JP" altLang="en-US" sz="700" dirty="0">
                <a:latin typeface="HG丸ｺﾞｼｯｸM-PRO" panose="020F0600000000000000" pitchFamily="50" charset="-128"/>
                <a:ea typeface="HG丸ｺﾞｼｯｸM-PRO" panose="020F0600000000000000" pitchFamily="50" charset="-128"/>
              </a:rPr>
              <a:t>地区の主催する会合、研修、打ち合わせ、避難訓練などのイベント等において、町職員から個別避難計画に関して説明します。以下の担当まで相談ください。 </a:t>
            </a:r>
            <a:r>
              <a:rPr lang="ja-JP" altLang="en-US" sz="700" b="1" dirty="0">
                <a:solidFill>
                  <a:srgbClr val="00B0F0"/>
                </a:solidFill>
                <a:latin typeface="HG丸ｺﾞｼｯｸM-PRO" panose="020F0600000000000000" pitchFamily="50" charset="-128"/>
                <a:ea typeface="HG丸ｺﾞｼｯｸM-PRO" panose="020F0600000000000000" pitchFamily="50" charset="-128"/>
              </a:rPr>
              <a:t>（記載例です）</a:t>
            </a:r>
            <a:endParaRPr kumimoji="1" lang="ja-JP" altLang="en-US" sz="700" b="1" dirty="0">
              <a:solidFill>
                <a:srgbClr val="00B0F0"/>
              </a:solidFill>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DC511D83-E694-8408-2D15-716B25663141}"/>
              </a:ext>
            </a:extLst>
          </p:cNvPr>
          <p:cNvSpPr txBox="1"/>
          <p:nvPr/>
        </p:nvSpPr>
        <p:spPr>
          <a:xfrm>
            <a:off x="5428346" y="6680000"/>
            <a:ext cx="461665" cy="184666"/>
          </a:xfrm>
          <a:prstGeom prst="rect">
            <a:avLst/>
          </a:prstGeom>
          <a:noFill/>
        </p:spPr>
        <p:txBody>
          <a:bodyPr wrap="none" lIns="0" tIns="0" rIns="0" bIns="0" rtlCol="0">
            <a:spAutoFit/>
          </a:bodyPr>
          <a:lstStyle/>
          <a:p>
            <a:r>
              <a:rPr kumimoji="1" lang="ja-JP" altLang="en-US" sz="1200" b="1" dirty="0">
                <a:solidFill>
                  <a:srgbClr val="00B0F0"/>
                </a:solidFill>
                <a:latin typeface="HG丸ｺﾞｼｯｸM-PRO" panose="020F0600000000000000" pitchFamily="50" charset="-128"/>
                <a:ea typeface="HG丸ｺﾞｼｯｸM-PRO" panose="020F0600000000000000" pitchFamily="50" charset="-128"/>
              </a:rPr>
              <a:t>（例）</a:t>
            </a:r>
          </a:p>
        </p:txBody>
      </p:sp>
      <p:sp>
        <p:nvSpPr>
          <p:cNvPr id="26" name="テキスト ボックス 25">
            <a:extLst>
              <a:ext uri="{FF2B5EF4-FFF2-40B4-BE49-F238E27FC236}">
                <a16:creationId xmlns:a16="http://schemas.microsoft.com/office/drawing/2014/main" id="{619104D8-652D-2112-79B6-D5F052FC42E2}"/>
              </a:ext>
            </a:extLst>
          </p:cNvPr>
          <p:cNvSpPr txBox="1"/>
          <p:nvPr/>
        </p:nvSpPr>
        <p:spPr>
          <a:xfrm>
            <a:off x="5428346" y="8103981"/>
            <a:ext cx="461665" cy="184666"/>
          </a:xfrm>
          <a:prstGeom prst="rect">
            <a:avLst/>
          </a:prstGeom>
          <a:noFill/>
        </p:spPr>
        <p:txBody>
          <a:bodyPr wrap="none" lIns="0" tIns="0" rIns="0" bIns="0" rtlCol="0">
            <a:spAutoFit/>
          </a:bodyPr>
          <a:lstStyle/>
          <a:p>
            <a:r>
              <a:rPr kumimoji="1" lang="ja-JP" altLang="en-US" sz="1200" b="1" dirty="0">
                <a:solidFill>
                  <a:srgbClr val="00B0F0"/>
                </a:solidFill>
                <a:latin typeface="HG丸ｺﾞｼｯｸM-PRO" panose="020F0600000000000000" pitchFamily="50" charset="-128"/>
                <a:ea typeface="HG丸ｺﾞｼｯｸM-PRO" panose="020F0600000000000000" pitchFamily="50" charset="-128"/>
              </a:rPr>
              <a:t>（例）</a:t>
            </a:r>
          </a:p>
        </p:txBody>
      </p:sp>
      <p:sp>
        <p:nvSpPr>
          <p:cNvPr id="27" name="テキスト ボックス 26">
            <a:extLst>
              <a:ext uri="{FF2B5EF4-FFF2-40B4-BE49-F238E27FC236}">
                <a16:creationId xmlns:a16="http://schemas.microsoft.com/office/drawing/2014/main" id="{CB0E54D3-2FC8-6142-D77A-04BF7E2CC99D}"/>
              </a:ext>
            </a:extLst>
          </p:cNvPr>
          <p:cNvSpPr txBox="1"/>
          <p:nvPr/>
        </p:nvSpPr>
        <p:spPr>
          <a:xfrm>
            <a:off x="370315" y="4345296"/>
            <a:ext cx="6696065" cy="338554"/>
          </a:xfrm>
          <a:prstGeom prst="rect">
            <a:avLst/>
          </a:prstGeom>
          <a:noFill/>
        </p:spPr>
        <p:txBody>
          <a:bodyPr wrap="none" rtlCol="0">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a:t>
            </a:r>
            <a:r>
              <a:rPr lang="ja-JP" altLang="ja-JP" sz="1600" b="1" dirty="0">
                <a:latin typeface="HG丸ｺﾞｼｯｸM-PRO" panose="020F0600000000000000" pitchFamily="50" charset="-128"/>
                <a:ea typeface="HG丸ｺﾞｼｯｸM-PRO" panose="020F0600000000000000" pitchFamily="50" charset="-128"/>
              </a:rPr>
              <a:t>個別避難計画の作成に取り組む</a:t>
            </a:r>
            <a:r>
              <a:rPr lang="ja-JP" altLang="en-US" sz="1600" b="1" dirty="0">
                <a:latin typeface="HG丸ｺﾞｼｯｸM-PRO" panose="020F0600000000000000" pitchFamily="50" charset="-128"/>
                <a:ea typeface="HG丸ｺﾞｼｯｸM-PRO" panose="020F0600000000000000" pitchFamily="50" charset="-128"/>
              </a:rPr>
              <a:t>みなさまへ」（令和</a:t>
            </a:r>
            <a:r>
              <a:rPr lang="en-US" altLang="ja-JP" sz="1600" b="1" dirty="0">
                <a:latin typeface="HG丸ｺﾞｼｯｸM-PRO" panose="020F0600000000000000" pitchFamily="50" charset="-128"/>
                <a:ea typeface="HG丸ｺﾞｼｯｸM-PRO" panose="020F0600000000000000" pitchFamily="50" charset="-128"/>
              </a:rPr>
              <a:t>5</a:t>
            </a:r>
            <a:r>
              <a:rPr lang="ja-JP" altLang="en-US" sz="1600" b="1" dirty="0">
                <a:latin typeface="HG丸ｺﾞｼｯｸM-PRO" panose="020F0600000000000000" pitchFamily="50" charset="-128"/>
                <a:ea typeface="HG丸ｺﾞｼｯｸM-PRO" panose="020F0600000000000000" pitchFamily="50" charset="-128"/>
              </a:rPr>
              <a:t>年１月</a:t>
            </a:r>
            <a:r>
              <a:rPr lang="en-US" altLang="ja-JP" sz="1600" b="1" dirty="0">
                <a:latin typeface="HG丸ｺﾞｼｯｸM-PRO" panose="020F0600000000000000" pitchFamily="50" charset="-128"/>
                <a:ea typeface="HG丸ｺﾞｼｯｸM-PRO" panose="020F0600000000000000" pitchFamily="50" charset="-128"/>
              </a:rPr>
              <a:t>13</a:t>
            </a:r>
            <a:r>
              <a:rPr lang="ja-JP" altLang="en-US" sz="1600" b="1" dirty="0">
                <a:latin typeface="HG丸ｺﾞｼｯｸM-PRO" panose="020F0600000000000000" pitchFamily="50" charset="-128"/>
                <a:ea typeface="HG丸ｺﾞｼｯｸM-PRO" panose="020F0600000000000000" pitchFamily="50" charset="-128"/>
              </a:rPr>
              <a:t>日）</a:t>
            </a:r>
            <a:endParaRPr lang="ja-JP" altLang="ja-JP" sz="1600" b="1" dirty="0">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89C03928-51A1-B8DD-D84E-7CC2573390A0}"/>
              </a:ext>
            </a:extLst>
          </p:cNvPr>
          <p:cNvSpPr txBox="1"/>
          <p:nvPr/>
        </p:nvSpPr>
        <p:spPr>
          <a:xfrm>
            <a:off x="270680" y="10365180"/>
            <a:ext cx="7066037" cy="109261"/>
          </a:xfrm>
          <a:prstGeom prst="rect">
            <a:avLst/>
          </a:prstGeom>
          <a:noFill/>
        </p:spPr>
        <p:txBody>
          <a:bodyPr wrap="none" lIns="0" tIns="0" rIns="0" bIns="0" rtlCol="0">
            <a:spAutoFit/>
          </a:bodyPr>
          <a:lstStyle/>
          <a:p>
            <a:r>
              <a:rPr kumimoji="1" lang="en-US" altLang="ja-JP" sz="71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710" b="1" dirty="0">
                <a:solidFill>
                  <a:schemeClr val="bg1"/>
                </a:solidFill>
                <a:latin typeface="HG丸ｺﾞｼｯｸM-PRO" panose="020F0600000000000000" pitchFamily="50" charset="-128"/>
                <a:ea typeface="HG丸ｺﾞｼｯｸM-PRO" panose="020F0600000000000000" pitchFamily="50" charset="-128"/>
              </a:rPr>
              <a:t>プリンターやコピー機等の使用に制限等がある場合には、内閣府においてカラーコピーとステープル程度の簡易な印刷製本を行いお届けいたします。 （数十部程度まで）</a:t>
            </a:r>
            <a:endParaRPr kumimoji="1" lang="en-US" altLang="ja-JP" sz="71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1" name="テキスト ボックス 30">
            <a:extLst>
              <a:ext uri="{FF2B5EF4-FFF2-40B4-BE49-F238E27FC236}">
                <a16:creationId xmlns:a16="http://schemas.microsoft.com/office/drawing/2014/main" id="{718A120A-34E0-963B-4206-360A473ACC71}"/>
              </a:ext>
            </a:extLst>
          </p:cNvPr>
          <p:cNvSpPr txBox="1"/>
          <p:nvPr/>
        </p:nvSpPr>
        <p:spPr>
          <a:xfrm>
            <a:off x="691624" y="9940573"/>
            <a:ext cx="6218583" cy="212366"/>
          </a:xfrm>
          <a:prstGeom prst="rect">
            <a:avLst/>
          </a:prstGeom>
          <a:noFill/>
        </p:spPr>
        <p:txBody>
          <a:bodyPr wrap="square">
            <a:spAutoFit/>
          </a:bodyPr>
          <a:lstStyle/>
          <a:p>
            <a:r>
              <a:rPr lang="ja-JP" altLang="en-US" sz="750" dirty="0">
                <a:latin typeface="HG丸ｺﾞｼｯｸM-PRO" panose="020F0600000000000000" pitchFamily="50" charset="-128"/>
                <a:ea typeface="HG丸ｺﾞｼｯｸM-PRO" panose="020F0600000000000000" pitchFamily="50" charset="-128"/>
              </a:rPr>
              <a:t>もっとくわしく知りたくなったら？（法律や取組指針など）⇒　</a:t>
            </a:r>
            <a:r>
              <a:rPr lang="en-US" altLang="ja-JP" sz="750" dirty="0">
                <a:solidFill>
                  <a:srgbClr val="00B050"/>
                </a:solidFill>
                <a:latin typeface="HG丸ｺﾞｼｯｸM-PRO" panose="020F0600000000000000" pitchFamily="50" charset="-128"/>
                <a:ea typeface="HG丸ｺﾞｼｯｸM-PRO" panose="020F0600000000000000" pitchFamily="50" charset="-128"/>
                <a:hlinkClick r:id="rId3"/>
              </a:rPr>
              <a:t>https://www.bousai.go.jp/taisaku/hisaisyagyousei/yoshiensha.html</a:t>
            </a:r>
            <a:r>
              <a:rPr lang="ja-JP" altLang="en-US" sz="750" dirty="0">
                <a:solidFill>
                  <a:srgbClr val="00B050"/>
                </a:solidFill>
                <a:latin typeface="HG丸ｺﾞｼｯｸM-PRO" panose="020F0600000000000000" pitchFamily="50" charset="-128"/>
                <a:ea typeface="HG丸ｺﾞｼｯｸM-PRO" panose="020F0600000000000000" pitchFamily="50" charset="-128"/>
              </a:rPr>
              <a:t>　</a:t>
            </a:r>
            <a:endParaRPr lang="ja-JP" altLang="en-US" sz="750" dirty="0"/>
          </a:p>
        </p:txBody>
      </p:sp>
      <p:pic>
        <p:nvPicPr>
          <p:cNvPr id="34" name="図 3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tretch>
            <a:fillRect/>
          </a:stretch>
        </p:blipFill>
        <p:spPr>
          <a:xfrm>
            <a:off x="187200" y="738000"/>
            <a:ext cx="7189200" cy="3320623"/>
          </a:xfrm>
          <a:prstGeom prst="rect">
            <a:avLst/>
          </a:prstGeom>
          <a:effectLst>
            <a:softEdge rad="63500"/>
          </a:effectLst>
        </p:spPr>
      </p:pic>
      <p:sp>
        <p:nvSpPr>
          <p:cNvPr id="28" name="テキスト ボックス 27">
            <a:extLst>
              <a:ext uri="{FF2B5EF4-FFF2-40B4-BE49-F238E27FC236}">
                <a16:creationId xmlns:a16="http://schemas.microsoft.com/office/drawing/2014/main" id="{3D6EE362-0CBA-84FE-13C4-A16B7E18C5B8}"/>
              </a:ext>
            </a:extLst>
          </p:cNvPr>
          <p:cNvSpPr txBox="1"/>
          <p:nvPr/>
        </p:nvSpPr>
        <p:spPr>
          <a:xfrm>
            <a:off x="6761966" y="3923854"/>
            <a:ext cx="595035" cy="215444"/>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永平寺町</a:t>
            </a:r>
          </a:p>
        </p:txBody>
      </p:sp>
      <p:sp>
        <p:nvSpPr>
          <p:cNvPr id="24" name="テキスト ボックス 23">
            <a:extLst>
              <a:ext uri="{FF2B5EF4-FFF2-40B4-BE49-F238E27FC236}">
                <a16:creationId xmlns:a16="http://schemas.microsoft.com/office/drawing/2014/main" id="{8C642177-C006-187E-D1E6-C878A1868D4C}"/>
              </a:ext>
            </a:extLst>
          </p:cNvPr>
          <p:cNvSpPr txBox="1"/>
          <p:nvPr/>
        </p:nvSpPr>
        <p:spPr>
          <a:xfrm>
            <a:off x="4707648" y="4581160"/>
            <a:ext cx="2815194" cy="338554"/>
          </a:xfrm>
          <a:prstGeom prst="rect">
            <a:avLst/>
          </a:prstGeom>
          <a:noFill/>
        </p:spPr>
        <p:txBody>
          <a:bodyPr wrap="none" rtlCol="0">
            <a:spAutoFit/>
          </a:bodyPr>
          <a:lstStyle/>
          <a:p>
            <a:pPr algn="ctr"/>
            <a:r>
              <a:rPr lang="ja-JP" altLang="en-US" sz="1600" b="1" dirty="0">
                <a:latin typeface="HG丸ｺﾞｼｯｸM-PRO" panose="020F0600000000000000" pitchFamily="50" charset="-128"/>
                <a:ea typeface="HG丸ｺﾞｼｯｸM-PRO" panose="020F0600000000000000" pitchFamily="50" charset="-128"/>
              </a:rPr>
              <a:t>（令和</a:t>
            </a:r>
            <a:r>
              <a:rPr lang="en-US" altLang="ja-JP" sz="1600" b="1" dirty="0">
                <a:latin typeface="HG丸ｺﾞｼｯｸM-PRO" panose="020F0600000000000000" pitchFamily="50" charset="-128"/>
                <a:ea typeface="HG丸ｺﾞｼｯｸM-PRO" panose="020F0600000000000000" pitchFamily="50" charset="-128"/>
              </a:rPr>
              <a:t>6</a:t>
            </a:r>
            <a:r>
              <a:rPr lang="ja-JP" altLang="en-US" sz="1600" b="1" dirty="0">
                <a:latin typeface="HG丸ｺﾞｼｯｸM-PRO" panose="020F0600000000000000" pitchFamily="50" charset="-128"/>
                <a:ea typeface="HG丸ｺﾞｼｯｸM-PRO" panose="020F0600000000000000" pitchFamily="50" charset="-128"/>
              </a:rPr>
              <a:t>年</a:t>
            </a:r>
            <a:r>
              <a:rPr lang="en-US" altLang="ja-JP" sz="1600" b="1" dirty="0">
                <a:latin typeface="HG丸ｺﾞｼｯｸM-PRO" panose="020F0600000000000000" pitchFamily="50" charset="-128"/>
                <a:ea typeface="HG丸ｺﾞｼｯｸM-PRO" panose="020F0600000000000000" pitchFamily="50" charset="-128"/>
              </a:rPr>
              <a:t>11</a:t>
            </a:r>
            <a:r>
              <a:rPr lang="ja-JP" altLang="en-US" sz="1600" b="1" dirty="0">
                <a:latin typeface="HG丸ｺﾞｼｯｸM-PRO" panose="020F0600000000000000" pitchFamily="50" charset="-128"/>
                <a:ea typeface="HG丸ｺﾞｼｯｸM-PRO" panose="020F0600000000000000" pitchFamily="50" charset="-128"/>
              </a:rPr>
              <a:t>月</a:t>
            </a:r>
            <a:r>
              <a:rPr lang="en-US" altLang="ja-JP" sz="1600" b="1" dirty="0">
                <a:latin typeface="HG丸ｺﾞｼｯｸM-PRO" panose="020F0600000000000000" pitchFamily="50" charset="-128"/>
                <a:ea typeface="HG丸ｺﾞｼｯｸM-PRO" panose="020F0600000000000000" pitchFamily="50" charset="-128"/>
              </a:rPr>
              <a:t>14</a:t>
            </a:r>
            <a:r>
              <a:rPr lang="ja-JP" altLang="en-US" sz="1600" b="1" dirty="0">
                <a:latin typeface="HG丸ｺﾞｼｯｸM-PRO" panose="020F0600000000000000" pitchFamily="50" charset="-128"/>
                <a:ea typeface="HG丸ｺﾞｼｯｸM-PRO" panose="020F0600000000000000" pitchFamily="50" charset="-128"/>
              </a:rPr>
              <a:t>日追補）</a:t>
            </a:r>
            <a:endParaRPr lang="ja-JP" altLang="ja-JP" sz="1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9194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231A8C6-C05B-E9BA-AD14-160BEBA36D25}"/>
              </a:ext>
            </a:extLst>
          </p:cNvPr>
          <p:cNvSpPr/>
          <p:nvPr/>
        </p:nvSpPr>
        <p:spPr>
          <a:xfrm>
            <a:off x="585684" y="574350"/>
            <a:ext cx="6388307"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8FBEB47-10B8-E19D-5C10-64DE89EBB332}"/>
              </a:ext>
            </a:extLst>
          </p:cNvPr>
          <p:cNvSpPr txBox="1"/>
          <p:nvPr/>
        </p:nvSpPr>
        <p:spPr>
          <a:xfrm>
            <a:off x="1575907" y="754278"/>
            <a:ext cx="4570483" cy="369332"/>
          </a:xfrm>
          <a:prstGeom prst="rect">
            <a:avLst/>
          </a:prstGeom>
          <a:noFill/>
        </p:spPr>
        <p:txBody>
          <a:bodyPr wrap="none" rtlCol="0">
            <a:spAutoFit/>
          </a:bodyPr>
          <a:lstStyle/>
          <a:p>
            <a:pPr algn="ctr"/>
            <a:r>
              <a:rPr lang="ja-JP" altLang="ja-JP" b="1" dirty="0">
                <a:latin typeface="HG丸ｺﾞｼｯｸM-PRO" panose="020F0600000000000000" pitchFamily="50" charset="-128"/>
                <a:ea typeface="HG丸ｺﾞｼｯｸM-PRO" panose="020F0600000000000000" pitchFamily="50" charset="-128"/>
              </a:rPr>
              <a:t>個別避難計画の作成に取り組む</a:t>
            </a:r>
            <a:r>
              <a:rPr lang="ja-JP" altLang="en-US" b="1" dirty="0">
                <a:latin typeface="HG丸ｺﾞｼｯｸM-PRO" panose="020F0600000000000000" pitchFamily="50" charset="-128"/>
                <a:ea typeface="HG丸ｺﾞｼｯｸM-PRO" panose="020F0600000000000000" pitchFamily="50" charset="-128"/>
              </a:rPr>
              <a:t>みなさまへ</a:t>
            </a:r>
            <a:endParaRPr lang="ja-JP" altLang="ja-JP" b="1"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638218B7-F457-77C6-4E70-574FE4F0DCFE}"/>
              </a:ext>
            </a:extLst>
          </p:cNvPr>
          <p:cNvSpPr/>
          <p:nvPr/>
        </p:nvSpPr>
        <p:spPr>
          <a:xfrm>
            <a:off x="722739" y="1231348"/>
            <a:ext cx="6114197" cy="8278346"/>
          </a:xfrm>
          <a:prstGeom prst="rect">
            <a:avLst/>
          </a:prstGeom>
          <a:noFill/>
          <a:ln w="539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DA29BCC-9BCA-1DB5-2FE0-6DC997F65F0B}"/>
              </a:ext>
            </a:extLst>
          </p:cNvPr>
          <p:cNvSpPr txBox="1"/>
          <p:nvPr/>
        </p:nvSpPr>
        <p:spPr>
          <a:xfrm>
            <a:off x="764802" y="1306298"/>
            <a:ext cx="6072134" cy="1438855"/>
          </a:xfrm>
          <a:prstGeom prst="rect">
            <a:avLst/>
          </a:prstGeom>
          <a:noFill/>
        </p:spPr>
        <p:txBody>
          <a:bodyPr wrap="square" rtlCol="0">
            <a:spAutoFit/>
          </a:bodyPr>
          <a:lstStyle/>
          <a:p>
            <a:pPr marL="177800" indent="-177800"/>
            <a:r>
              <a:rPr lang="ja-JP" altLang="en-US" sz="1750" dirty="0">
                <a:latin typeface="HG丸ｺﾞｼｯｸM-PRO" panose="020F0600000000000000" pitchFamily="50" charset="-128"/>
                <a:ea typeface="HG丸ｺﾞｼｯｸM-PRO" panose="020F0600000000000000" pitchFamily="50" charset="-128"/>
              </a:rPr>
              <a:t>○　個別避難計画の作成が災害対策基本法に位置付けられてからおよそ３年半が経過しました。内閣府としては、個別避難計画の作成の取組に関し、現段階において最も重要なことの一つとして、まずは実際に計画づくりに取り掛かりノウハウを蓄積することがあると考えています。</a:t>
            </a:r>
            <a:endParaRPr lang="ja-JP" altLang="ja-JP" sz="175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4650FCD1-10B6-08EB-05D2-4A9E0AEE6867}"/>
              </a:ext>
            </a:extLst>
          </p:cNvPr>
          <p:cNvSpPr txBox="1"/>
          <p:nvPr/>
        </p:nvSpPr>
        <p:spPr>
          <a:xfrm>
            <a:off x="732434" y="7909255"/>
            <a:ext cx="6114196" cy="1477328"/>
          </a:xfrm>
          <a:prstGeom prst="rect">
            <a:avLst/>
          </a:prstGeom>
          <a:noFill/>
        </p:spPr>
        <p:txBody>
          <a:bodyPr wrap="square" rtlCol="0">
            <a:spAutoFit/>
          </a:bodyPr>
          <a:lstStyle/>
          <a:p>
            <a:pPr marL="177800" indent="-177800"/>
            <a:r>
              <a:rPr lang="en-US" altLang="ja-JP" sz="1500" dirty="0">
                <a:latin typeface="HG丸ｺﾞｼｯｸM-PRO" panose="020F0600000000000000" pitchFamily="50" charset="-128"/>
                <a:ea typeface="HG丸ｺﾞｼｯｸM-PRO" panose="020F0600000000000000" pitchFamily="50" charset="-128"/>
              </a:rPr>
              <a:t>※ </a:t>
            </a:r>
            <a:r>
              <a:rPr lang="ja-JP" altLang="en-US" sz="1500" dirty="0">
                <a:latin typeface="HG丸ｺﾞｼｯｸM-PRO" panose="020F0600000000000000" pitchFamily="50" charset="-128"/>
                <a:ea typeface="HG丸ｺﾞｼｯｸM-PRO" panose="020F0600000000000000" pitchFamily="50" charset="-128"/>
              </a:rPr>
              <a:t>これらの手順の例は、御自身の市町村の取組の参考としていただくことを想定しており、必ず例の中で示した手順（順序）どおりに取り組まなければならないものではありません。各市町村で話し合い、また、お考えいただき、順序を組み替えることや、手順の足し算・引き算・スキップすることなど、地域の実情に応じて工夫してお使いください。</a:t>
            </a:r>
            <a:endParaRPr lang="en-US" altLang="ja-JP" sz="1500" dirty="0">
              <a:latin typeface="HG丸ｺﾞｼｯｸM-PRO" panose="020F0600000000000000" pitchFamily="50" charset="-128"/>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2AE9781E-BC0B-A8EA-2F04-BDB42A5CCB83}"/>
              </a:ext>
            </a:extLst>
          </p:cNvPr>
          <p:cNvGrpSpPr/>
          <p:nvPr/>
        </p:nvGrpSpPr>
        <p:grpSpPr>
          <a:xfrm>
            <a:off x="1040416" y="5278030"/>
            <a:ext cx="5520906" cy="2550111"/>
            <a:chOff x="6042812" y="4649354"/>
            <a:chExt cx="5520906" cy="2550111"/>
          </a:xfrm>
        </p:grpSpPr>
        <p:sp>
          <p:nvSpPr>
            <p:cNvPr id="8" name="正方形/長方形 7">
              <a:extLst>
                <a:ext uri="{FF2B5EF4-FFF2-40B4-BE49-F238E27FC236}">
                  <a16:creationId xmlns:a16="http://schemas.microsoft.com/office/drawing/2014/main" id="{B236F767-FAC0-C2DF-351D-EB12FCEADF8C}"/>
                </a:ext>
              </a:extLst>
            </p:cNvPr>
            <p:cNvSpPr/>
            <p:nvPr/>
          </p:nvSpPr>
          <p:spPr>
            <a:xfrm>
              <a:off x="6042812" y="4649354"/>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CB7C768-69E9-300F-525D-B8477380CE0E}"/>
                </a:ext>
              </a:extLst>
            </p:cNvPr>
            <p:cNvSpPr/>
            <p:nvPr/>
          </p:nvSpPr>
          <p:spPr>
            <a:xfrm>
              <a:off x="6795898" y="4649354"/>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22704E2-2430-AB75-5227-6ED9F3D1B422}"/>
                </a:ext>
              </a:extLst>
            </p:cNvPr>
            <p:cNvSpPr/>
            <p:nvPr/>
          </p:nvSpPr>
          <p:spPr>
            <a:xfrm>
              <a:off x="6042812" y="5296433"/>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36281EF-0157-6B7F-EB30-842454370A12}"/>
                </a:ext>
              </a:extLst>
            </p:cNvPr>
            <p:cNvSpPr/>
            <p:nvPr/>
          </p:nvSpPr>
          <p:spPr>
            <a:xfrm>
              <a:off x="6795898" y="5296433"/>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413B0BA-10EE-3324-AF87-0145CB201D50}"/>
                </a:ext>
              </a:extLst>
            </p:cNvPr>
            <p:cNvSpPr/>
            <p:nvPr/>
          </p:nvSpPr>
          <p:spPr>
            <a:xfrm>
              <a:off x="6042812" y="5940423"/>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181899D-3D23-1B05-37BA-1E09CF1696C2}"/>
                </a:ext>
              </a:extLst>
            </p:cNvPr>
            <p:cNvSpPr/>
            <p:nvPr/>
          </p:nvSpPr>
          <p:spPr>
            <a:xfrm>
              <a:off x="6795898" y="5940423"/>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0C8D40CB-68DA-2255-CE81-421A625F6B39}"/>
                </a:ext>
              </a:extLst>
            </p:cNvPr>
            <p:cNvSpPr/>
            <p:nvPr/>
          </p:nvSpPr>
          <p:spPr>
            <a:xfrm>
              <a:off x="6042812" y="6587502"/>
              <a:ext cx="726960" cy="61196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5AD9E77-2E7D-9C1A-ED99-BB3F5DA9EF2A}"/>
                </a:ext>
              </a:extLst>
            </p:cNvPr>
            <p:cNvSpPr/>
            <p:nvPr/>
          </p:nvSpPr>
          <p:spPr>
            <a:xfrm>
              <a:off x="6795898" y="6587502"/>
              <a:ext cx="4767820" cy="61196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5CAE732-90CE-EB8B-CBE5-D54B180ACBAD}"/>
                </a:ext>
              </a:extLst>
            </p:cNvPr>
            <p:cNvSpPr txBox="1"/>
            <p:nvPr/>
          </p:nvSpPr>
          <p:spPr>
            <a:xfrm>
              <a:off x="6107172" y="4770669"/>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1  </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84920162-50A3-DB9E-1C70-1612D80159FA}"/>
                </a:ext>
              </a:extLst>
            </p:cNvPr>
            <p:cNvSpPr txBox="1"/>
            <p:nvPr/>
          </p:nvSpPr>
          <p:spPr>
            <a:xfrm>
              <a:off x="6107172" y="5417748"/>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2</a:t>
              </a:r>
            </a:p>
          </p:txBody>
        </p:sp>
        <p:sp>
          <p:nvSpPr>
            <p:cNvPr id="18" name="テキスト ボックス 17">
              <a:extLst>
                <a:ext uri="{FF2B5EF4-FFF2-40B4-BE49-F238E27FC236}">
                  <a16:creationId xmlns:a16="http://schemas.microsoft.com/office/drawing/2014/main" id="{0495E65A-B8D4-6343-71C9-7D3C61656A0E}"/>
                </a:ext>
              </a:extLst>
            </p:cNvPr>
            <p:cNvSpPr txBox="1"/>
            <p:nvPr/>
          </p:nvSpPr>
          <p:spPr>
            <a:xfrm>
              <a:off x="6107172" y="6061738"/>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3</a:t>
              </a:r>
            </a:p>
          </p:txBody>
        </p:sp>
        <p:sp>
          <p:nvSpPr>
            <p:cNvPr id="19" name="テキスト ボックス 18">
              <a:extLst>
                <a:ext uri="{FF2B5EF4-FFF2-40B4-BE49-F238E27FC236}">
                  <a16:creationId xmlns:a16="http://schemas.microsoft.com/office/drawing/2014/main" id="{5698F237-9158-C9F4-EC7C-D24F26BD60E0}"/>
                </a:ext>
              </a:extLst>
            </p:cNvPr>
            <p:cNvSpPr txBox="1"/>
            <p:nvPr/>
          </p:nvSpPr>
          <p:spPr>
            <a:xfrm>
              <a:off x="6107172" y="6708817"/>
              <a:ext cx="598241" cy="369332"/>
            </a:xfrm>
            <a:prstGeom prst="rect">
              <a:avLst/>
            </a:prstGeom>
            <a:solidFill>
              <a:schemeClr val="accent4">
                <a:lumMod val="50000"/>
              </a:schemeClr>
            </a:solidFill>
            <a:ln>
              <a:noFill/>
            </a:ln>
          </p:spPr>
          <p:txBody>
            <a:bodyPr wrap="square" rtlCol="0">
              <a:spAutoFit/>
            </a:bodyP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例</a:t>
              </a:r>
              <a:r>
                <a:rPr kumimoji="1" lang="en-US" altLang="ja-JP" b="1" dirty="0">
                  <a:solidFill>
                    <a:schemeClr val="bg1"/>
                  </a:solidFill>
                  <a:latin typeface="HG丸ｺﾞｼｯｸM-PRO" panose="020F0600000000000000" pitchFamily="50" charset="-128"/>
                  <a:ea typeface="HG丸ｺﾞｼｯｸM-PRO" panose="020F0600000000000000" pitchFamily="50" charset="-128"/>
                </a:rPr>
                <a:t>4</a:t>
              </a:r>
            </a:p>
          </p:txBody>
        </p:sp>
        <p:sp>
          <p:nvSpPr>
            <p:cNvPr id="20" name="テキスト ボックス 19">
              <a:extLst>
                <a:ext uri="{FF2B5EF4-FFF2-40B4-BE49-F238E27FC236}">
                  <a16:creationId xmlns:a16="http://schemas.microsoft.com/office/drawing/2014/main" id="{EB13B638-2D9A-DF21-A2D4-933E3D1090D9}"/>
                </a:ext>
              </a:extLst>
            </p:cNvPr>
            <p:cNvSpPr txBox="1"/>
            <p:nvPr/>
          </p:nvSpPr>
          <p:spPr>
            <a:xfrm>
              <a:off x="6868967" y="4698855"/>
              <a:ext cx="4339494"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ケアマネジャー等の平素の取組の延長で取り組んでいただく場合</a:t>
              </a:r>
            </a:p>
          </p:txBody>
        </p:sp>
        <p:sp>
          <p:nvSpPr>
            <p:cNvPr id="21" name="テキスト ボックス 20">
              <a:extLst>
                <a:ext uri="{FF2B5EF4-FFF2-40B4-BE49-F238E27FC236}">
                  <a16:creationId xmlns:a16="http://schemas.microsoft.com/office/drawing/2014/main" id="{07D01828-859F-AEA3-250E-9E3A2C51DFA8}"/>
                </a:ext>
              </a:extLst>
            </p:cNvPr>
            <p:cNvSpPr txBox="1"/>
            <p:nvPr/>
          </p:nvSpPr>
          <p:spPr>
            <a:xfrm>
              <a:off x="6868967" y="5344904"/>
              <a:ext cx="4518899"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自主防災組織など地域主体の取組から着手する場合</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id="{2A9AEFCF-961D-0927-88B4-03DA04BCF6C4}"/>
                </a:ext>
              </a:extLst>
            </p:cNvPr>
            <p:cNvSpPr txBox="1"/>
            <p:nvPr/>
          </p:nvSpPr>
          <p:spPr>
            <a:xfrm>
              <a:off x="6868967" y="5990953"/>
              <a:ext cx="4335658"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本人・地域記入の個別避難計画から着手する場合</a:t>
              </a:r>
            </a:p>
          </p:txBody>
        </p:sp>
        <p:sp>
          <p:nvSpPr>
            <p:cNvPr id="23" name="テキスト ボックス 22">
              <a:extLst>
                <a:ext uri="{FF2B5EF4-FFF2-40B4-BE49-F238E27FC236}">
                  <a16:creationId xmlns:a16="http://schemas.microsoft.com/office/drawing/2014/main" id="{E79303FC-54DF-CE9F-C8E3-2A22E95D6D06}"/>
                </a:ext>
              </a:extLst>
            </p:cNvPr>
            <p:cNvSpPr txBox="1"/>
            <p:nvPr/>
          </p:nvSpPr>
          <p:spPr>
            <a:xfrm>
              <a:off x="6868967" y="6637003"/>
              <a:ext cx="4691528" cy="512961"/>
            </a:xfrm>
            <a:prstGeom prst="rect">
              <a:avLst/>
            </a:prstGeom>
            <a:noFill/>
          </p:spPr>
          <p:txBody>
            <a:bodyPr wrap="square" lIns="0" tIns="0" rIns="0" bIns="0" rtlCol="0" anchor="ctr" anchorCtr="0">
              <a:spAutoFit/>
            </a:bodyPr>
            <a:lstStyle/>
            <a:p>
              <a:pPr>
                <a:lnSpc>
                  <a:spcPts val="2000"/>
                </a:lnSpc>
              </a:pPr>
              <a:r>
                <a:rPr lang="ja-JP" altLang="en-US" b="1" dirty="0">
                  <a:latin typeface="HG丸ｺﾞｼｯｸM-PRO" panose="020F0600000000000000" pitchFamily="50" charset="-128"/>
                  <a:ea typeface="HG丸ｺﾞｼｯｸM-PRO" panose="020F0600000000000000" pitchFamily="50" charset="-128"/>
                </a:rPr>
                <a:t>避難訓練や防災まち歩き等の延長で取り組んでいただく場合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sp>
        <p:nvSpPr>
          <p:cNvPr id="24" name="テキスト ボックス 23">
            <a:extLst>
              <a:ext uri="{FF2B5EF4-FFF2-40B4-BE49-F238E27FC236}">
                <a16:creationId xmlns:a16="http://schemas.microsoft.com/office/drawing/2014/main" id="{A56726F0-1823-1C63-3749-CB5C90685461}"/>
              </a:ext>
            </a:extLst>
          </p:cNvPr>
          <p:cNvSpPr txBox="1"/>
          <p:nvPr/>
        </p:nvSpPr>
        <p:spPr>
          <a:xfrm>
            <a:off x="764802" y="2793624"/>
            <a:ext cx="6072134" cy="923330"/>
          </a:xfrm>
          <a:prstGeom prst="rect">
            <a:avLst/>
          </a:prstGeom>
          <a:noFill/>
        </p:spPr>
        <p:txBody>
          <a:bodyPr wrap="square" rtlCol="0">
            <a:spAutoFit/>
          </a:bodyPr>
          <a:lstStyle/>
          <a:p>
            <a:pPr marL="177800" indent="-177800"/>
            <a:r>
              <a:rPr lang="ja-JP" altLang="en-US" sz="1750" dirty="0">
                <a:latin typeface="HG丸ｺﾞｼｯｸM-PRO" panose="020F0600000000000000" pitchFamily="50" charset="-128"/>
                <a:ea typeface="HG丸ｺﾞｼｯｸM-PRO" panose="020F0600000000000000" pitchFamily="50" charset="-128"/>
              </a:rPr>
              <a:t>○　一方、どうやってつくったらよいか、個別避難計画を作成する手順がよくわからないという声をよくお聞きします。</a:t>
            </a:r>
            <a:endParaRPr lang="en-US" altLang="ja-JP" sz="1750" dirty="0">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398FD0F2-F918-74F2-C150-7745374808F6}"/>
              </a:ext>
            </a:extLst>
          </p:cNvPr>
          <p:cNvSpPr txBox="1"/>
          <p:nvPr/>
        </p:nvSpPr>
        <p:spPr>
          <a:xfrm>
            <a:off x="764802" y="3758828"/>
            <a:ext cx="6072134" cy="1477328"/>
          </a:xfrm>
          <a:prstGeom prst="rect">
            <a:avLst/>
          </a:prstGeom>
          <a:noFill/>
        </p:spPr>
        <p:txBody>
          <a:bodyPr wrap="square" rtlCol="0">
            <a:spAutoFit/>
          </a:bodyPr>
          <a:lstStyle/>
          <a:p>
            <a:pPr marL="177800" indent="-177800"/>
            <a:r>
              <a:rPr lang="ja-JP" altLang="en-US" sz="1750" dirty="0">
                <a:latin typeface="HG丸ｺﾞｼｯｸM-PRO" panose="020F0600000000000000" pitchFamily="50" charset="-128"/>
                <a:ea typeface="HG丸ｺﾞｼｯｸM-PRO" panose="020F0600000000000000" pitchFamily="50" charset="-128"/>
              </a:rPr>
              <a:t>○　このため、個別避難計画の作成に取り組もうとしている市町村の担当者や関係者の方々に向けて、内閣府が実施しているモデル事業の参加団体等の取組を基に、作成手順を整理したものを、今後の取組の参考として、お示しします。</a:t>
            </a:r>
            <a:endParaRPr lang="ja-JP" altLang="ja-JP" sz="1750" dirty="0">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E3085322-806F-8850-8239-3C095ACC565F}"/>
              </a:ext>
            </a:extLst>
          </p:cNvPr>
          <p:cNvSpPr txBox="1"/>
          <p:nvPr/>
        </p:nvSpPr>
        <p:spPr>
          <a:xfrm>
            <a:off x="1592593" y="9556121"/>
            <a:ext cx="5338292" cy="577081"/>
          </a:xfrm>
          <a:prstGeom prst="rect">
            <a:avLst/>
          </a:prstGeom>
          <a:noFill/>
        </p:spPr>
        <p:txBody>
          <a:bodyPr wrap="square" rtlCol="0">
            <a:spAutoFit/>
          </a:bodyPr>
          <a:lstStyle/>
          <a:p>
            <a:r>
              <a:rPr kumimoji="1" lang="ja-JP" altLang="en-US" sz="1050" b="1" dirty="0">
                <a:solidFill>
                  <a:schemeClr val="accent6">
                    <a:lumMod val="60000"/>
                    <a:lumOff val="40000"/>
                  </a:schemeClr>
                </a:solidFill>
                <a:latin typeface="HG丸ｺﾞｼｯｸM-PRO" panose="020F0600000000000000" pitchFamily="50" charset="-128"/>
                <a:ea typeface="HG丸ｺﾞｼｯｸM-PRO" panose="020F0600000000000000" pitchFamily="50" charset="-128"/>
              </a:rPr>
              <a:t>個別避難計画づくりに取り組むことは、避難行動要支援者の命を守るだけではなく、計画づくりを通じて、地域のつながりの再構築や、平素から困っているときには助け合える地域共生社会づくりにつながっていきます。</a:t>
            </a:r>
          </a:p>
        </p:txBody>
      </p:sp>
      <p:sp>
        <p:nvSpPr>
          <p:cNvPr id="28" name="正方形/長方形 27">
            <a:extLst>
              <a:ext uri="{FF2B5EF4-FFF2-40B4-BE49-F238E27FC236}">
                <a16:creationId xmlns:a16="http://schemas.microsoft.com/office/drawing/2014/main" id="{0F64F44B-5650-A0C0-5B15-7D9E6C1A88A8}"/>
              </a:ext>
            </a:extLst>
          </p:cNvPr>
          <p:cNvSpPr/>
          <p:nvPr/>
        </p:nvSpPr>
        <p:spPr>
          <a:xfrm>
            <a:off x="696235" y="9583269"/>
            <a:ext cx="869853" cy="518775"/>
          </a:xfrm>
          <a:prstGeom prst="rect">
            <a:avLst/>
          </a:prstGeom>
          <a:solidFill>
            <a:schemeClr val="accent6">
              <a:lumMod val="40000"/>
              <a:lumOff val="6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グラフィックス 28" descr="ユニバーサル アクセス 枠線">
            <a:extLst>
              <a:ext uri="{FF2B5EF4-FFF2-40B4-BE49-F238E27FC236}">
                <a16:creationId xmlns:a16="http://schemas.microsoft.com/office/drawing/2014/main" id="{A1A86178-2C15-6969-9AD6-715139A21EB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4797" y="9556121"/>
            <a:ext cx="533983" cy="533983"/>
          </a:xfrm>
          <a:prstGeom prst="rect">
            <a:avLst/>
          </a:prstGeom>
        </p:spPr>
      </p:pic>
      <p:grpSp>
        <p:nvGrpSpPr>
          <p:cNvPr id="36" name="グループ化 35">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37" name="直線コネクタ 36">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94599017-4575-3082-65D0-6773556D4275}"/>
              </a:ext>
            </a:extLst>
          </p:cNvPr>
          <p:cNvSpPr txBox="1"/>
          <p:nvPr/>
        </p:nvSpPr>
        <p:spPr>
          <a:xfrm>
            <a:off x="199637" y="10191144"/>
            <a:ext cx="7160400" cy="287634"/>
          </a:xfrm>
          <a:prstGeom prst="rect">
            <a:avLst/>
          </a:prstGeom>
          <a:solidFill>
            <a:schemeClr val="tx1">
              <a:lumMod val="75000"/>
              <a:lumOff val="25000"/>
            </a:schemeClr>
          </a:solidFill>
        </p:spPr>
        <p:txBody>
          <a:bodyPr wrap="square" lIns="10800" tIns="18000" rIns="10800" bIns="7200" rtlCol="0">
            <a:spAutoFit/>
          </a:bodyPr>
          <a:lstStyle/>
          <a:p>
            <a:pPr marL="61200" indent="-144000">
              <a:lnSpc>
                <a:spcPct val="114000"/>
              </a:lnSpc>
            </a:pPr>
            <a:r>
              <a:rPr lang="ja-JP" altLang="en-US" sz="520" b="1" dirty="0">
                <a:solidFill>
                  <a:schemeClr val="bg1"/>
                </a:solidFill>
                <a:latin typeface="ＭＳ Ｐゴシック" panose="020B0600070205080204" pitchFamily="50" charset="-128"/>
                <a:ea typeface="ＭＳ Ｐゴシック" panose="020B0600070205080204" pitchFamily="50" charset="-128"/>
              </a:rPr>
              <a:t>注）本資料は、これから個別避難計画づくりをはじめようとする皆さんが、取組をはじめやすくすること、計画づくりを体験的に理解していただくことや計画づくりには様々なアプローチがあり得ること等を目的として作成したことから、本資料は、計画づくりの取組の一部を取り出したものとなっています。このようなことから、取組を広げる、本格的に取組をはじめるときには、取組指針で示された</a:t>
            </a:r>
            <a:r>
              <a:rPr lang="en-US" altLang="ja-JP" sz="520" b="1" dirty="0">
                <a:solidFill>
                  <a:schemeClr val="bg1"/>
                </a:solidFill>
                <a:latin typeface="ＭＳ Ｐゴシック" panose="020B0600070205080204" pitchFamily="50" charset="-128"/>
                <a:ea typeface="ＭＳ Ｐゴシック" panose="020B0600070205080204" pitchFamily="50" charset="-128"/>
              </a:rPr>
              <a:t>Step</a:t>
            </a:r>
            <a:r>
              <a:rPr lang="ja-JP" altLang="en-US" sz="520" b="1" dirty="0">
                <a:solidFill>
                  <a:schemeClr val="bg1"/>
                </a:solidFill>
                <a:latin typeface="ＭＳ Ｐゴシック" panose="020B0600070205080204" pitchFamily="50" charset="-128"/>
                <a:ea typeface="ＭＳ Ｐゴシック" panose="020B0600070205080204" pitchFamily="50" charset="-128"/>
              </a:rPr>
              <a:t>を確認</a:t>
            </a:r>
            <a:r>
              <a:rPr lang="en-US" altLang="ja-JP" sz="520" b="1" baseline="30000" dirty="0">
                <a:solidFill>
                  <a:schemeClr val="bg1"/>
                </a:solidFill>
                <a:latin typeface="ＭＳ Ｐゴシック" panose="020B0600070205080204" pitchFamily="50" charset="-128"/>
                <a:ea typeface="ＭＳ Ｐゴシック" panose="020B0600070205080204" pitchFamily="50" charset="-128"/>
              </a:rPr>
              <a:t>※</a:t>
            </a:r>
            <a:r>
              <a:rPr lang="ja-JP" altLang="en-US" sz="520" b="1" dirty="0">
                <a:solidFill>
                  <a:schemeClr val="bg1"/>
                </a:solidFill>
                <a:latin typeface="ＭＳ Ｐゴシック" panose="020B0600070205080204" pitchFamily="50" charset="-128"/>
                <a:ea typeface="ＭＳ Ｐゴシック" panose="020B0600070205080204" pitchFamily="50" charset="-128"/>
              </a:rPr>
              <a:t>するなど、計画づくりの取組全体の進め方を把握していただくようお願いいたします。御不明の点は、お気軽にお問い合わせください。　</a:t>
            </a:r>
            <a:r>
              <a:rPr lang="zh-CN" altLang="en-US" sz="520" b="1" dirty="0">
                <a:solidFill>
                  <a:schemeClr val="bg1"/>
                </a:solidFill>
                <a:latin typeface="ＭＳ Ｐゴシック" panose="020B0600070205080204" pitchFamily="50" charset="-128"/>
                <a:ea typeface="ＭＳ Ｐゴシック" panose="020B0600070205080204" pitchFamily="50" charset="-128"/>
              </a:rPr>
              <a:t>内閣府（防災担当）避難生活担当　</a:t>
            </a:r>
            <a:r>
              <a:rPr lang="en-US" altLang="zh-CN" sz="520" b="1" dirty="0">
                <a:solidFill>
                  <a:schemeClr val="bg1"/>
                </a:solidFill>
                <a:latin typeface="ＭＳ Ｐゴシック" panose="020B0600070205080204" pitchFamily="50" charset="-128"/>
                <a:ea typeface="ＭＳ Ｐゴシック" panose="020B0600070205080204" pitchFamily="50" charset="-128"/>
              </a:rPr>
              <a:t>03-5253-2111</a:t>
            </a:r>
            <a:r>
              <a:rPr lang="ja-JP" altLang="en-US" sz="520" b="1" dirty="0">
                <a:solidFill>
                  <a:schemeClr val="bg1"/>
                </a:solidFill>
                <a:latin typeface="ＭＳ Ｐゴシック" panose="020B0600070205080204" pitchFamily="50" charset="-128"/>
                <a:ea typeface="ＭＳ Ｐゴシック" panose="020B0600070205080204" pitchFamily="50" charset="-128"/>
              </a:rPr>
              <a:t>　</a:t>
            </a:r>
            <a:r>
              <a:rPr lang="en-US" altLang="ja-JP" sz="520" b="1" dirty="0">
                <a:solidFill>
                  <a:schemeClr val="bg1"/>
                </a:solidFill>
                <a:latin typeface="ＭＳ Ｐゴシック" panose="020B0600070205080204" pitchFamily="50" charset="-128"/>
                <a:ea typeface="ＭＳ Ｐゴシック" panose="020B0600070205080204" pitchFamily="50" charset="-128"/>
              </a:rPr>
              <a:t>y-hinan.k4n@cao.go.jp</a:t>
            </a:r>
            <a:r>
              <a:rPr lang="ja-JP" altLang="en-US" sz="520" b="1" dirty="0">
                <a:solidFill>
                  <a:schemeClr val="bg1"/>
                </a:solidFill>
                <a:latin typeface="ＭＳ Ｐゴシック" panose="020B0600070205080204" pitchFamily="50" charset="-128"/>
                <a:ea typeface="ＭＳ Ｐゴシック" panose="020B0600070205080204" pitchFamily="50" charset="-128"/>
              </a:rPr>
              <a:t>　　</a:t>
            </a:r>
            <a:r>
              <a:rPr lang="en-US" altLang="ja-JP" sz="520" b="1" dirty="0">
                <a:solidFill>
                  <a:schemeClr val="bg1"/>
                </a:solidFill>
                <a:latin typeface="ＭＳ Ｐゴシック" panose="020B0600070205080204" pitchFamily="50" charset="-128"/>
                <a:ea typeface="ＭＳ Ｐゴシック" panose="020B0600070205080204" pitchFamily="50" charset="-128"/>
              </a:rPr>
              <a:t>※</a:t>
            </a:r>
            <a:r>
              <a:rPr lang="ja-JP" altLang="en-US" sz="520" b="1" dirty="0">
                <a:solidFill>
                  <a:schemeClr val="bg1"/>
                </a:solidFill>
                <a:latin typeface="ＭＳ Ｐゴシック" panose="020B0600070205080204" pitchFamily="50" charset="-128"/>
                <a:ea typeface="ＭＳ Ｐゴシック" panose="020B0600070205080204" pitchFamily="50" charset="-128"/>
              </a:rPr>
              <a:t>取組指針（</a:t>
            </a:r>
            <a:r>
              <a:rPr lang="en-US" altLang="ja-JP" sz="520" b="1" dirty="0">
                <a:solidFill>
                  <a:schemeClr val="bg1"/>
                </a:solidFill>
                <a:latin typeface="ＭＳ Ｐゴシック" panose="020B0600070205080204" pitchFamily="50" charset="-128"/>
                <a:ea typeface="ＭＳ Ｐゴシック" panose="020B0600070205080204" pitchFamily="50" charset="-128"/>
              </a:rPr>
              <a:t>Step</a:t>
            </a:r>
            <a:r>
              <a:rPr lang="ja-JP" altLang="en-US" sz="520" b="1" dirty="0">
                <a:solidFill>
                  <a:schemeClr val="bg1"/>
                </a:solidFill>
                <a:latin typeface="ＭＳ Ｐゴシック" panose="020B0600070205080204" pitchFamily="50" charset="-128"/>
                <a:ea typeface="ＭＳ Ｐゴシック" panose="020B0600070205080204" pitchFamily="50" charset="-128"/>
              </a:rPr>
              <a:t>など）はこちらをご覧ください。 </a:t>
            </a:r>
            <a:r>
              <a:rPr lang="en-US" altLang="ja-JP" sz="520" b="1" dirty="0">
                <a:solidFill>
                  <a:schemeClr val="bg1"/>
                </a:solidFill>
                <a:latin typeface="ＭＳ Ｐゴシック" panose="020B0600070205080204" pitchFamily="50" charset="-128"/>
                <a:ea typeface="ＭＳ Ｐゴシック" panose="020B0600070205080204" pitchFamily="50" charset="-128"/>
              </a:rPr>
              <a:t>https://www.bousai.go.jp/taisaku/hisaisyagyousei/youengosya/r3/pdf/shishin0304.pdf#page=19</a:t>
            </a:r>
            <a:r>
              <a:rPr lang="ja-JP" altLang="en-US" sz="520" b="1" dirty="0">
                <a:solidFill>
                  <a:schemeClr val="bg1"/>
                </a:solidFill>
                <a:latin typeface="ＭＳ Ｐゴシック" panose="020B0600070205080204" pitchFamily="50" charset="-128"/>
                <a:ea typeface="ＭＳ Ｐゴシック" panose="020B0600070205080204" pitchFamily="50" charset="-128"/>
              </a:rPr>
              <a:t>　　</a:t>
            </a:r>
            <a:endParaRPr lang="en-US" altLang="ja-JP" sz="520" b="1"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2950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654E5ACF-AABD-6CFA-E62C-B0E0696C1311}"/>
              </a:ext>
            </a:extLst>
          </p:cNvPr>
          <p:cNvSpPr/>
          <p:nvPr/>
        </p:nvSpPr>
        <p:spPr>
          <a:xfrm>
            <a:off x="4887959" y="6652444"/>
            <a:ext cx="1936851" cy="25009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AD29779-AB7B-D0B3-2376-D8574F3FE8B8}"/>
              </a:ext>
            </a:extLst>
          </p:cNvPr>
          <p:cNvSpPr/>
          <p:nvPr/>
        </p:nvSpPr>
        <p:spPr>
          <a:xfrm>
            <a:off x="836000" y="9879185"/>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A0E741E1-7993-C56C-7314-F349E4664824}"/>
              </a:ext>
            </a:extLst>
          </p:cNvPr>
          <p:cNvSpPr txBox="1"/>
          <p:nvPr/>
        </p:nvSpPr>
        <p:spPr>
          <a:xfrm>
            <a:off x="1649269" y="765542"/>
            <a:ext cx="4483920" cy="663900"/>
          </a:xfrm>
          <a:prstGeom prst="rect">
            <a:avLst/>
          </a:prstGeom>
          <a:noFill/>
        </p:spPr>
        <p:txBody>
          <a:bodyPr wrap="none" rtlCol="0">
            <a:spAutoFit/>
          </a:bodyPr>
          <a:lstStyle/>
          <a:p>
            <a:r>
              <a:rPr lang="ja-JP" altLang="en-US" b="1" dirty="0">
                <a:latin typeface="HG丸ｺﾞｼｯｸM-PRO" panose="020F0600000000000000" pitchFamily="50" charset="-128"/>
                <a:ea typeface="HG丸ｺﾞｼｯｸM-PRO" panose="020F0600000000000000" pitchFamily="50" charset="-128"/>
              </a:rPr>
              <a:t>ケアマネジャー等の平素の取組の延長で</a:t>
            </a:r>
            <a:endParaRPr lang="en-US" altLang="ja-JP" b="1" dirty="0">
              <a:latin typeface="HG丸ｺﾞｼｯｸM-PRO" panose="020F0600000000000000" pitchFamily="50" charset="-128"/>
              <a:ea typeface="HG丸ｺﾞｼｯｸM-PRO" panose="020F0600000000000000" pitchFamily="50" charset="-128"/>
            </a:endParaRPr>
          </a:p>
          <a:p>
            <a:pPr algn="ctr"/>
            <a:r>
              <a:rPr lang="ja-JP" altLang="en-US" b="1" dirty="0">
                <a:latin typeface="HG丸ｺﾞｼｯｸM-PRO" panose="020F0600000000000000" pitchFamily="50" charset="-128"/>
                <a:ea typeface="HG丸ｺﾞｼｯｸM-PRO" panose="020F0600000000000000" pitchFamily="50" charset="-128"/>
              </a:rPr>
              <a:t>取り組んでいただく場合</a:t>
            </a:r>
          </a:p>
        </p:txBody>
      </p:sp>
      <p:sp>
        <p:nvSpPr>
          <p:cNvPr id="4" name="テキスト ボックス 3">
            <a:extLst>
              <a:ext uri="{FF2B5EF4-FFF2-40B4-BE49-F238E27FC236}">
                <a16:creationId xmlns:a16="http://schemas.microsoft.com/office/drawing/2014/main" id="{371ED436-C44C-3A16-AEE7-7481DB361EFA}"/>
              </a:ext>
            </a:extLst>
          </p:cNvPr>
          <p:cNvSpPr txBox="1"/>
          <p:nvPr/>
        </p:nvSpPr>
        <p:spPr>
          <a:xfrm>
            <a:off x="5972537" y="364763"/>
            <a:ext cx="1140056" cy="378117"/>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（例１）</a:t>
            </a:r>
          </a:p>
        </p:txBody>
      </p:sp>
      <p:grpSp>
        <p:nvGrpSpPr>
          <p:cNvPr id="5" name="グループ化 4">
            <a:extLst>
              <a:ext uri="{FF2B5EF4-FFF2-40B4-BE49-F238E27FC236}">
                <a16:creationId xmlns:a16="http://schemas.microsoft.com/office/drawing/2014/main" id="{0384DBEF-86A6-C1EC-0146-6ED558B4B604}"/>
              </a:ext>
            </a:extLst>
          </p:cNvPr>
          <p:cNvGrpSpPr/>
          <p:nvPr/>
        </p:nvGrpSpPr>
        <p:grpSpPr>
          <a:xfrm>
            <a:off x="830512" y="4563886"/>
            <a:ext cx="6028011" cy="663691"/>
            <a:chOff x="347910" y="2460258"/>
            <a:chExt cx="6028011" cy="647674"/>
          </a:xfrm>
        </p:grpSpPr>
        <p:sp>
          <p:nvSpPr>
            <p:cNvPr id="6" name="テキスト ボックス 5">
              <a:extLst>
                <a:ext uri="{FF2B5EF4-FFF2-40B4-BE49-F238E27FC236}">
                  <a16:creationId xmlns:a16="http://schemas.microsoft.com/office/drawing/2014/main" id="{0D581995-E35A-9CEC-65F6-8767FC5794DF}"/>
                </a:ext>
              </a:extLst>
            </p:cNvPr>
            <p:cNvSpPr txBox="1"/>
            <p:nvPr/>
          </p:nvSpPr>
          <p:spPr>
            <a:xfrm>
              <a:off x="1289612" y="2469406"/>
              <a:ext cx="5086309" cy="555646"/>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避難のために</a:t>
              </a:r>
              <a:r>
                <a:rPr lang="ja-JP" altLang="ja-JP" sz="1550" dirty="0">
                  <a:latin typeface="HG丸ｺﾞｼｯｸM-PRO" panose="020F0600000000000000" pitchFamily="50" charset="-128"/>
                  <a:ea typeface="HG丸ｺﾞｼｯｸM-PRO" panose="020F0600000000000000" pitchFamily="50" charset="-128"/>
                </a:rPr>
                <a:t>事前に決めておかないといけない事柄を</a:t>
              </a:r>
              <a:r>
                <a:rPr lang="en-US" altLang="ja-JP" sz="1550" dirty="0">
                  <a:latin typeface="HG丸ｺﾞｼｯｸM-PRO" panose="020F0600000000000000" pitchFamily="50" charset="-128"/>
                  <a:ea typeface="HG丸ｺﾞｼｯｸM-PRO" panose="020F0600000000000000" pitchFamily="50" charset="-128"/>
                </a:rPr>
                <a:t>Excel</a:t>
              </a:r>
              <a:r>
                <a:rPr lang="ja-JP" altLang="ja-JP" sz="1550" dirty="0">
                  <a:latin typeface="HG丸ｺﾞｼｯｸM-PRO" panose="020F0600000000000000" pitchFamily="50" charset="-128"/>
                  <a:ea typeface="HG丸ｺﾞｼｯｸM-PRO" panose="020F0600000000000000" pitchFamily="50" charset="-128"/>
                </a:rPr>
                <a:t>や</a:t>
              </a:r>
              <a:r>
                <a:rPr lang="en-US" altLang="ja-JP" sz="1550" dirty="0">
                  <a:latin typeface="HG丸ｺﾞｼｯｸM-PRO" panose="020F0600000000000000" pitchFamily="50" charset="-128"/>
                  <a:ea typeface="HG丸ｺﾞｼｯｸM-PRO" panose="020F0600000000000000" pitchFamily="50" charset="-128"/>
                </a:rPr>
                <a:t>Word </a:t>
              </a:r>
              <a:r>
                <a:rPr lang="ja-JP" altLang="en-US" sz="1550" dirty="0">
                  <a:latin typeface="HG丸ｺﾞｼｯｸM-PRO" panose="020F0600000000000000" pitchFamily="50" charset="-128"/>
                  <a:ea typeface="HG丸ｺﾞｼｯｸM-PRO" panose="020F0600000000000000" pitchFamily="50" charset="-128"/>
                </a:rPr>
                <a:t>等</a:t>
              </a:r>
              <a:r>
                <a:rPr lang="ja-JP" altLang="ja-JP" sz="1550" dirty="0">
                  <a:latin typeface="HG丸ｺﾞｼｯｸM-PRO" panose="020F0600000000000000" pitchFamily="50" charset="-128"/>
                  <a:ea typeface="HG丸ｺﾞｼｯｸM-PRO" panose="020F0600000000000000" pitchFamily="50" charset="-128"/>
                </a:rPr>
                <a:t>で個別避難計画の様式にします。</a:t>
              </a:r>
            </a:p>
          </p:txBody>
        </p:sp>
        <p:grpSp>
          <p:nvGrpSpPr>
            <p:cNvPr id="7" name="グループ化 6">
              <a:extLst>
                <a:ext uri="{FF2B5EF4-FFF2-40B4-BE49-F238E27FC236}">
                  <a16:creationId xmlns:a16="http://schemas.microsoft.com/office/drawing/2014/main" id="{15BF1E1F-F7C7-49A2-C43C-3F025EA07F64}"/>
                </a:ext>
              </a:extLst>
            </p:cNvPr>
            <p:cNvGrpSpPr/>
            <p:nvPr/>
          </p:nvGrpSpPr>
          <p:grpSpPr>
            <a:xfrm>
              <a:off x="347910" y="2460258"/>
              <a:ext cx="881973" cy="647674"/>
              <a:chOff x="247173" y="2460258"/>
              <a:chExt cx="881973" cy="647674"/>
            </a:xfrm>
          </p:grpSpPr>
          <p:sp>
            <p:nvSpPr>
              <p:cNvPr id="9" name="正方形/長方形 8">
                <a:extLst>
                  <a:ext uri="{FF2B5EF4-FFF2-40B4-BE49-F238E27FC236}">
                    <a16:creationId xmlns:a16="http://schemas.microsoft.com/office/drawing/2014/main" id="{B734AD58-F8A6-DAC0-C543-5212DA24738B}"/>
                  </a:ext>
                </a:extLst>
              </p:cNvPr>
              <p:cNvSpPr/>
              <p:nvPr/>
            </p:nvSpPr>
            <p:spPr>
              <a:xfrm>
                <a:off x="275780" y="2461601"/>
                <a:ext cx="816850"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4909B1E3-F77F-E2E2-7DB5-88CD5640FA3B}"/>
                  </a:ext>
                </a:extLst>
              </p:cNvPr>
              <p:cNvSpPr txBox="1"/>
              <p:nvPr/>
            </p:nvSpPr>
            <p:spPr>
              <a:xfrm>
                <a:off x="247173" y="2460258"/>
                <a:ext cx="881973" cy="630733"/>
              </a:xfrm>
              <a:prstGeom prst="rect">
                <a:avLst/>
              </a:prstGeom>
              <a:noFill/>
            </p:spPr>
            <p:txBody>
              <a:bodyPr wrap="none"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8" name="正方形/長方形 7">
              <a:extLst>
                <a:ext uri="{FF2B5EF4-FFF2-40B4-BE49-F238E27FC236}">
                  <a16:creationId xmlns:a16="http://schemas.microsoft.com/office/drawing/2014/main" id="{C142868E-D7B3-5CFA-E496-74BA893A0E5E}"/>
                </a:ext>
              </a:extLst>
            </p:cNvPr>
            <p:cNvSpPr/>
            <p:nvPr/>
          </p:nvSpPr>
          <p:spPr>
            <a:xfrm>
              <a:off x="1280086" y="2460258"/>
              <a:ext cx="5061843" cy="646331"/>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1" name="下矢印 111">
            <a:extLst>
              <a:ext uri="{FF2B5EF4-FFF2-40B4-BE49-F238E27FC236}">
                <a16:creationId xmlns:a16="http://schemas.microsoft.com/office/drawing/2014/main" id="{6BCD1D63-E91F-D5A1-6A80-F85AB0793E7C}"/>
              </a:ext>
            </a:extLst>
          </p:cNvPr>
          <p:cNvSpPr/>
          <p:nvPr/>
        </p:nvSpPr>
        <p:spPr>
          <a:xfrm>
            <a:off x="2795688" y="3911166"/>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2" name="下矢印 112">
            <a:extLst>
              <a:ext uri="{FF2B5EF4-FFF2-40B4-BE49-F238E27FC236}">
                <a16:creationId xmlns:a16="http://schemas.microsoft.com/office/drawing/2014/main" id="{91187648-DBFA-1CAB-A2BD-BB0B78B2723E}"/>
              </a:ext>
            </a:extLst>
          </p:cNvPr>
          <p:cNvSpPr/>
          <p:nvPr/>
        </p:nvSpPr>
        <p:spPr>
          <a:xfrm>
            <a:off x="2795688" y="5395912"/>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3" name="下矢印 115">
            <a:extLst>
              <a:ext uri="{FF2B5EF4-FFF2-40B4-BE49-F238E27FC236}">
                <a16:creationId xmlns:a16="http://schemas.microsoft.com/office/drawing/2014/main" id="{A4334B50-DF08-BE45-6E63-A32FBE0DC80C}"/>
              </a:ext>
            </a:extLst>
          </p:cNvPr>
          <p:cNvSpPr/>
          <p:nvPr/>
        </p:nvSpPr>
        <p:spPr>
          <a:xfrm>
            <a:off x="2795688" y="8248967"/>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nvGrpSpPr>
          <p:cNvPr id="14" name="グループ化 13">
            <a:extLst>
              <a:ext uri="{FF2B5EF4-FFF2-40B4-BE49-F238E27FC236}">
                <a16:creationId xmlns:a16="http://schemas.microsoft.com/office/drawing/2014/main" id="{CDE11FE8-C9F2-0515-D6A5-873A9C3590FE}"/>
              </a:ext>
            </a:extLst>
          </p:cNvPr>
          <p:cNvGrpSpPr/>
          <p:nvPr/>
        </p:nvGrpSpPr>
        <p:grpSpPr>
          <a:xfrm>
            <a:off x="806487" y="1718809"/>
            <a:ext cx="6085239" cy="2016823"/>
            <a:chOff x="118519" y="727024"/>
            <a:chExt cx="6061834" cy="2015600"/>
          </a:xfrm>
        </p:grpSpPr>
        <p:grpSp>
          <p:nvGrpSpPr>
            <p:cNvPr id="15" name="グループ化 14">
              <a:extLst>
                <a:ext uri="{FF2B5EF4-FFF2-40B4-BE49-F238E27FC236}">
                  <a16:creationId xmlns:a16="http://schemas.microsoft.com/office/drawing/2014/main" id="{AEE64BF9-245C-B032-9A92-E9E03B839971}"/>
                </a:ext>
              </a:extLst>
            </p:cNvPr>
            <p:cNvGrpSpPr/>
            <p:nvPr/>
          </p:nvGrpSpPr>
          <p:grpSpPr>
            <a:xfrm>
              <a:off x="118519" y="1889382"/>
              <a:ext cx="6061834" cy="853242"/>
              <a:chOff x="347118" y="1210599"/>
              <a:chExt cx="6061834" cy="853242"/>
            </a:xfrm>
          </p:grpSpPr>
          <p:sp>
            <p:nvSpPr>
              <p:cNvPr id="22" name="テキスト ボックス 21">
                <a:extLst>
                  <a:ext uri="{FF2B5EF4-FFF2-40B4-BE49-F238E27FC236}">
                    <a16:creationId xmlns:a16="http://schemas.microsoft.com/office/drawing/2014/main" id="{E6F3A8E0-40A2-6A59-2FB7-E3669BC3E750}"/>
                  </a:ext>
                </a:extLst>
              </p:cNvPr>
              <p:cNvSpPr txBox="1"/>
              <p:nvPr/>
            </p:nvSpPr>
            <p:spPr>
              <a:xfrm>
                <a:off x="1289693" y="1210599"/>
                <a:ext cx="5119259" cy="784354"/>
              </a:xfrm>
              <a:prstGeom prst="rect">
                <a:avLst/>
              </a:prstGeom>
              <a:noFill/>
            </p:spPr>
            <p:txBody>
              <a:bodyPr wrap="square" rtlCol="0">
                <a:spAutoFit/>
              </a:bodyPr>
              <a:lstStyle/>
              <a:p>
                <a:r>
                  <a:rPr lang="ja-JP" altLang="en-US" sz="15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避難行動要支援者の方が避難するために、事前に決めておかないといけない事柄をケアマネジャーなどの関係者と一緒にそれぞれの立場から考えてみましょう。</a:t>
                </a:r>
              </a:p>
            </p:txBody>
          </p:sp>
          <p:grpSp>
            <p:nvGrpSpPr>
              <p:cNvPr id="23" name="グループ化 22">
                <a:extLst>
                  <a:ext uri="{FF2B5EF4-FFF2-40B4-BE49-F238E27FC236}">
                    <a16:creationId xmlns:a16="http://schemas.microsoft.com/office/drawing/2014/main" id="{F7847341-8F35-8AEB-B8B4-57DA9BECEA4D}"/>
                  </a:ext>
                </a:extLst>
              </p:cNvPr>
              <p:cNvGrpSpPr/>
              <p:nvPr/>
            </p:nvGrpSpPr>
            <p:grpSpPr>
              <a:xfrm>
                <a:off x="347118" y="1210599"/>
                <a:ext cx="878581" cy="853242"/>
                <a:chOff x="347118" y="1210599"/>
                <a:chExt cx="878581" cy="853242"/>
              </a:xfrm>
            </p:grpSpPr>
            <p:sp>
              <p:nvSpPr>
                <p:cNvPr id="25" name="正方形/長方形 24">
                  <a:extLst>
                    <a:ext uri="{FF2B5EF4-FFF2-40B4-BE49-F238E27FC236}">
                      <a16:creationId xmlns:a16="http://schemas.microsoft.com/office/drawing/2014/main" id="{AE21DFC7-EC3B-D0C1-7BBF-6C088DF26B4A}"/>
                    </a:ext>
                  </a:extLst>
                </p:cNvPr>
                <p:cNvSpPr/>
                <p:nvPr/>
              </p:nvSpPr>
              <p:spPr>
                <a:xfrm>
                  <a:off x="376517" y="1210599"/>
                  <a:ext cx="816849" cy="853242"/>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id="{960A75CB-C9B9-EC5A-838D-A22650EC7215}"/>
                    </a:ext>
                  </a:extLst>
                </p:cNvPr>
                <p:cNvSpPr txBox="1"/>
                <p:nvPr/>
              </p:nvSpPr>
              <p:spPr>
                <a:xfrm>
                  <a:off x="347118" y="1462312"/>
                  <a:ext cx="878581" cy="369108"/>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24" name="正方形/長方形 23">
                <a:extLst>
                  <a:ext uri="{FF2B5EF4-FFF2-40B4-BE49-F238E27FC236}">
                    <a16:creationId xmlns:a16="http://schemas.microsoft.com/office/drawing/2014/main" id="{AAAEB50C-8EB6-8112-6CA2-F3D434A77672}"/>
                  </a:ext>
                </a:extLst>
              </p:cNvPr>
              <p:cNvSpPr/>
              <p:nvPr/>
            </p:nvSpPr>
            <p:spPr>
              <a:xfrm>
                <a:off x="1266229" y="1210599"/>
                <a:ext cx="5075701" cy="853242"/>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6" name="グループ化 15">
              <a:extLst>
                <a:ext uri="{FF2B5EF4-FFF2-40B4-BE49-F238E27FC236}">
                  <a16:creationId xmlns:a16="http://schemas.microsoft.com/office/drawing/2014/main" id="{22ECC9C9-E9A5-A394-9FA6-736E9BCF538D}"/>
                </a:ext>
              </a:extLst>
            </p:cNvPr>
            <p:cNvGrpSpPr/>
            <p:nvPr/>
          </p:nvGrpSpPr>
          <p:grpSpPr>
            <a:xfrm>
              <a:off x="144287" y="727024"/>
              <a:ext cx="6026991" cy="1091373"/>
              <a:chOff x="376517" y="973296"/>
              <a:chExt cx="6026991" cy="1091373"/>
            </a:xfrm>
          </p:grpSpPr>
          <p:sp>
            <p:nvSpPr>
              <p:cNvPr id="17" name="テキスト ボックス 16">
                <a:extLst>
                  <a:ext uri="{FF2B5EF4-FFF2-40B4-BE49-F238E27FC236}">
                    <a16:creationId xmlns:a16="http://schemas.microsoft.com/office/drawing/2014/main" id="{3C4BA9E6-6E70-10E6-0579-56A4755B6A56}"/>
                  </a:ext>
                </a:extLst>
              </p:cNvPr>
              <p:cNvSpPr txBox="1"/>
              <p:nvPr/>
            </p:nvSpPr>
            <p:spPr>
              <a:xfrm>
                <a:off x="1289693" y="983769"/>
                <a:ext cx="5113815" cy="1015047"/>
              </a:xfrm>
              <a:prstGeom prst="rect">
                <a:avLst/>
              </a:prstGeom>
              <a:noFill/>
            </p:spPr>
            <p:txBody>
              <a:bodyPr wrap="square" rtlCol="0">
                <a:spAutoFit/>
              </a:bodyPr>
              <a:lstStyle/>
              <a:p>
                <a:r>
                  <a:rPr lang="ja-JP" altLang="en-US" sz="1500" dirty="0">
                    <a:latin typeface="HG丸ｺﾞｼｯｸM-PRO" panose="020F0600000000000000" pitchFamily="50" charset="-128"/>
                    <a:ea typeface="HG丸ｺﾞｼｯｸM-PRO" panose="020F0600000000000000" pitchFamily="50" charset="-128"/>
                  </a:rPr>
                  <a:t>ケアマネジャ</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や相談支援専門員など</a:t>
                </a:r>
                <a:r>
                  <a:rPr lang="ja-JP" altLang="en-US" sz="1500" dirty="0">
                    <a:latin typeface="ＭＳ Ｐゴシック" panose="020B0600070205080204" pitchFamily="50" charset="-128"/>
                    <a:ea typeface="ＭＳ Ｐゴシック" panose="020B0600070205080204" pitchFamily="50" charset="-128"/>
                  </a:rPr>
                  <a:t>、</a:t>
                </a:r>
                <a:r>
                  <a:rPr lang="ja-JP" altLang="en-US" sz="1500" dirty="0">
                    <a:latin typeface="HG丸ｺﾞｼｯｸM-PRO" panose="020F0600000000000000" pitchFamily="50" charset="-128"/>
                    <a:ea typeface="HG丸ｺﾞｼｯｸM-PRO" panose="020F0600000000000000" pitchFamily="50" charset="-128"/>
                  </a:rPr>
                  <a:t>本人のことをよく知る人や自治会など地域の関係者が集まり</a:t>
                </a:r>
                <a:r>
                  <a:rPr lang="ja-JP" altLang="en-US" sz="1500" dirty="0">
                    <a:latin typeface="ＭＳ Ｐゴシック" panose="020B0600070205080204" pitchFamily="50" charset="-128"/>
                    <a:ea typeface="ＭＳ Ｐゴシック" panose="020B0600070205080204" pitchFamily="50" charset="-128"/>
                  </a:rPr>
                  <a:t>、</a:t>
                </a:r>
                <a:r>
                  <a:rPr lang="ja-JP" altLang="en-US" sz="1500" dirty="0">
                    <a:latin typeface="HG丸ｺﾞｼｯｸM-PRO" panose="020F0600000000000000" pitchFamily="50" charset="-128"/>
                    <a:ea typeface="HG丸ｺﾞｼｯｸM-PRO" panose="020F0600000000000000" pitchFamily="50" charset="-128"/>
                  </a:rPr>
                  <a:t>住んでいる地域でおこる災害や避難について話し合い</a:t>
                </a:r>
                <a:r>
                  <a:rPr lang="ja-JP" altLang="en-US" sz="1500" dirty="0">
                    <a:latin typeface="ＭＳ Ｐゴシック" panose="020B0600070205080204" pitchFamily="50" charset="-128"/>
                    <a:ea typeface="ＭＳ Ｐゴシック" panose="020B0600070205080204" pitchFamily="50" charset="-128"/>
                  </a:rPr>
                  <a:t>、</a:t>
                </a:r>
                <a:r>
                  <a:rPr lang="ja-JP" altLang="en-US" sz="1500" dirty="0">
                    <a:latin typeface="HG丸ｺﾞｼｯｸM-PRO" panose="020F0600000000000000" pitchFamily="50" charset="-128"/>
                    <a:ea typeface="HG丸ｺﾞｼｯｸM-PRO" panose="020F0600000000000000" pitchFamily="50" charset="-128"/>
                  </a:rPr>
                  <a:t>個別避難計画のことを一緒に学び</a:t>
                </a:r>
                <a:r>
                  <a:rPr lang="ja-JP" altLang="en-US" sz="1500" dirty="0">
                    <a:latin typeface="ＭＳ Ｐゴシック" panose="020B0600070205080204" pitchFamily="50" charset="-128"/>
                    <a:ea typeface="ＭＳ Ｐゴシック" panose="020B0600070205080204" pitchFamily="50" charset="-128"/>
                  </a:rPr>
                  <a:t>、</a:t>
                </a:r>
                <a:r>
                  <a:rPr lang="ja-JP" altLang="en-US" sz="1500" dirty="0">
                    <a:latin typeface="HG丸ｺﾞｼｯｸM-PRO" panose="020F0600000000000000" pitchFamily="50" charset="-128"/>
                    <a:ea typeface="HG丸ｺﾞｼｯｸM-PRO" panose="020F0600000000000000" pitchFamily="50" charset="-128"/>
                  </a:rPr>
                  <a:t>考える機会を持ちます。</a:t>
                </a:r>
                <a:endParaRPr lang="ja-JP" altLang="ja-JP" sz="1500" dirty="0">
                  <a:latin typeface="HG丸ｺﾞｼｯｸM-PRO" panose="020F0600000000000000" pitchFamily="50" charset="-128"/>
                  <a:ea typeface="HG丸ｺﾞｼｯｸM-PRO" panose="020F0600000000000000" pitchFamily="50" charset="-128"/>
                </a:endParaRPr>
              </a:p>
            </p:txBody>
          </p:sp>
          <p:grpSp>
            <p:nvGrpSpPr>
              <p:cNvPr id="18" name="グループ化 17">
                <a:extLst>
                  <a:ext uri="{FF2B5EF4-FFF2-40B4-BE49-F238E27FC236}">
                    <a16:creationId xmlns:a16="http://schemas.microsoft.com/office/drawing/2014/main" id="{67512949-CEBF-ED76-C7C8-EE53098F673B}"/>
                  </a:ext>
                </a:extLst>
              </p:cNvPr>
              <p:cNvGrpSpPr/>
              <p:nvPr/>
            </p:nvGrpSpPr>
            <p:grpSpPr>
              <a:xfrm>
                <a:off x="376517" y="973296"/>
                <a:ext cx="816849" cy="1091373"/>
                <a:chOff x="376517" y="973296"/>
                <a:chExt cx="816849" cy="1091373"/>
              </a:xfrm>
            </p:grpSpPr>
            <p:sp>
              <p:nvSpPr>
                <p:cNvPr id="20" name="正方形/長方形 19">
                  <a:extLst>
                    <a:ext uri="{FF2B5EF4-FFF2-40B4-BE49-F238E27FC236}">
                      <a16:creationId xmlns:a16="http://schemas.microsoft.com/office/drawing/2014/main" id="{4459191A-33AE-0FB0-375B-CBF87155EB57}"/>
                    </a:ext>
                  </a:extLst>
                </p:cNvPr>
                <p:cNvSpPr/>
                <p:nvPr/>
              </p:nvSpPr>
              <p:spPr>
                <a:xfrm>
                  <a:off x="376517" y="973296"/>
                  <a:ext cx="816849" cy="1091373"/>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5F5A30D2-E30C-15D5-C561-571E01F600FF}"/>
                    </a:ext>
                  </a:extLst>
                </p:cNvPr>
                <p:cNvSpPr txBox="1"/>
                <p:nvPr/>
              </p:nvSpPr>
              <p:spPr>
                <a:xfrm>
                  <a:off x="421007" y="1194119"/>
                  <a:ext cx="723687" cy="645939"/>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知 </a:t>
                  </a:r>
                  <a:r>
                    <a:rPr kumimoji="1" lang="ja-JP" altLang="en-US" b="1" dirty="0" err="1">
                      <a:latin typeface="HG丸ｺﾞｼｯｸM-PRO" panose="020F0600000000000000" pitchFamily="50" charset="-128"/>
                      <a:ea typeface="HG丸ｺﾞｼｯｸM-PRO" panose="020F0600000000000000" pitchFamily="50" charset="-128"/>
                    </a:rPr>
                    <a:t>る</a:t>
                  </a: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学 </a:t>
                  </a:r>
                  <a:r>
                    <a:rPr kumimoji="1" lang="ja-JP" altLang="en-US" b="1" dirty="0" err="1">
                      <a:latin typeface="HG丸ｺﾞｼｯｸM-PRO" panose="020F0600000000000000" pitchFamily="50" charset="-128"/>
                      <a:ea typeface="HG丸ｺﾞｼｯｸM-PRO" panose="020F0600000000000000" pitchFamily="50" charset="-128"/>
                    </a:rPr>
                    <a:t>ぶ</a:t>
                  </a:r>
                  <a:endParaRPr kumimoji="1" lang="en-US" altLang="ja-JP" b="1" dirty="0">
                    <a:latin typeface="HG丸ｺﾞｼｯｸM-PRO" panose="020F0600000000000000" pitchFamily="50" charset="-128"/>
                    <a:ea typeface="HG丸ｺﾞｼｯｸM-PRO" panose="020F0600000000000000" pitchFamily="50" charset="-128"/>
                  </a:endParaRPr>
                </a:p>
              </p:txBody>
            </p:sp>
          </p:grpSp>
          <p:sp>
            <p:nvSpPr>
              <p:cNvPr id="19" name="正方形/長方形 18">
                <a:extLst>
                  <a:ext uri="{FF2B5EF4-FFF2-40B4-BE49-F238E27FC236}">
                    <a16:creationId xmlns:a16="http://schemas.microsoft.com/office/drawing/2014/main" id="{B2AD8E87-408A-8AD8-FCDC-8A79781D0791}"/>
                  </a:ext>
                </a:extLst>
              </p:cNvPr>
              <p:cNvSpPr/>
              <p:nvPr/>
            </p:nvSpPr>
            <p:spPr>
              <a:xfrm>
                <a:off x="1266229" y="973296"/>
                <a:ext cx="5075701" cy="1091373"/>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grpSp>
      </p:grpSp>
      <p:grpSp>
        <p:nvGrpSpPr>
          <p:cNvPr id="27" name="グループ化 26">
            <a:extLst>
              <a:ext uri="{FF2B5EF4-FFF2-40B4-BE49-F238E27FC236}">
                <a16:creationId xmlns:a16="http://schemas.microsoft.com/office/drawing/2014/main" id="{34489207-4AE2-8938-6010-B2C3D5C0923E}"/>
              </a:ext>
            </a:extLst>
          </p:cNvPr>
          <p:cNvGrpSpPr/>
          <p:nvPr/>
        </p:nvGrpSpPr>
        <p:grpSpPr>
          <a:xfrm>
            <a:off x="828173" y="6039964"/>
            <a:ext cx="6096646" cy="2063537"/>
            <a:chOff x="124826" y="5283090"/>
            <a:chExt cx="6088665" cy="2032245"/>
          </a:xfrm>
        </p:grpSpPr>
        <p:grpSp>
          <p:nvGrpSpPr>
            <p:cNvPr id="28" name="グループ化 27">
              <a:extLst>
                <a:ext uri="{FF2B5EF4-FFF2-40B4-BE49-F238E27FC236}">
                  <a16:creationId xmlns:a16="http://schemas.microsoft.com/office/drawing/2014/main" id="{3891A640-4F5C-528E-7AB3-87ED2E4E9F6A}"/>
                </a:ext>
              </a:extLst>
            </p:cNvPr>
            <p:cNvGrpSpPr/>
            <p:nvPr/>
          </p:nvGrpSpPr>
          <p:grpSpPr>
            <a:xfrm>
              <a:off x="124826" y="5283090"/>
              <a:ext cx="5988505" cy="870549"/>
              <a:chOff x="124826" y="4985563"/>
              <a:chExt cx="5988505" cy="870549"/>
            </a:xfrm>
          </p:grpSpPr>
          <p:sp>
            <p:nvSpPr>
              <p:cNvPr id="36" name="テキスト ボックス 35">
                <a:extLst>
                  <a:ext uri="{FF2B5EF4-FFF2-40B4-BE49-F238E27FC236}">
                    <a16:creationId xmlns:a16="http://schemas.microsoft.com/office/drawing/2014/main" id="{BB3B6ADC-2119-31BC-5486-BEB69E730F1A}"/>
                  </a:ext>
                </a:extLst>
              </p:cNvPr>
              <p:cNvSpPr txBox="1"/>
              <p:nvPr/>
            </p:nvSpPr>
            <p:spPr>
              <a:xfrm>
                <a:off x="1077958" y="4999718"/>
                <a:ext cx="4986685" cy="786569"/>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ケアマネジャー等による毎月のモニタリングなどの機会を捉えて災害や個別避難計画のことを本人に説明し</a:t>
                </a:r>
                <a:r>
                  <a:rPr lang="ja-JP" altLang="en-US" sz="1530" dirty="0">
                    <a:latin typeface="ＭＳ Ｐゴシック" panose="020B0600070205080204" pitchFamily="50" charset="-128"/>
                    <a:ea typeface="ＭＳ Ｐゴシック" panose="020B0600070205080204" pitchFamily="50" charset="-128"/>
                  </a:rPr>
                  <a:t>、</a:t>
                </a:r>
                <a:r>
                  <a:rPr lang="ja-JP" altLang="en-US" sz="1530" dirty="0">
                    <a:latin typeface="HG丸ｺﾞｼｯｸM-PRO" panose="020F0600000000000000" pitchFamily="50" charset="-128"/>
                    <a:ea typeface="HG丸ｺﾞｼｯｸM-PRO" panose="020F0600000000000000" pitchFamily="50" charset="-128"/>
                  </a:rPr>
                  <a:t>作成の同意をいただきます。</a:t>
                </a:r>
              </a:p>
            </p:txBody>
          </p:sp>
          <p:grpSp>
            <p:nvGrpSpPr>
              <p:cNvPr id="37" name="グループ化 36">
                <a:extLst>
                  <a:ext uri="{FF2B5EF4-FFF2-40B4-BE49-F238E27FC236}">
                    <a16:creationId xmlns:a16="http://schemas.microsoft.com/office/drawing/2014/main" id="{F69CD427-A38A-A435-9E84-C51E12665BD1}"/>
                  </a:ext>
                </a:extLst>
              </p:cNvPr>
              <p:cNvGrpSpPr/>
              <p:nvPr/>
            </p:nvGrpSpPr>
            <p:grpSpPr>
              <a:xfrm>
                <a:off x="124826" y="4985563"/>
                <a:ext cx="880818" cy="853242"/>
                <a:chOff x="256302" y="2461601"/>
                <a:chExt cx="867493" cy="853242"/>
              </a:xfrm>
            </p:grpSpPr>
            <p:sp>
              <p:nvSpPr>
                <p:cNvPr id="40" name="正方形/長方形 39">
                  <a:extLst>
                    <a:ext uri="{FF2B5EF4-FFF2-40B4-BE49-F238E27FC236}">
                      <a16:creationId xmlns:a16="http://schemas.microsoft.com/office/drawing/2014/main" id="{9AA568EA-55C8-DFA0-2AB1-977ACE12A847}"/>
                    </a:ext>
                  </a:extLst>
                </p:cNvPr>
                <p:cNvSpPr/>
                <p:nvPr/>
              </p:nvSpPr>
              <p:spPr>
                <a:xfrm>
                  <a:off x="279047" y="2461601"/>
                  <a:ext cx="813583" cy="853242"/>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1" name="テキスト ボックス 40">
                  <a:extLst>
                    <a:ext uri="{FF2B5EF4-FFF2-40B4-BE49-F238E27FC236}">
                      <a16:creationId xmlns:a16="http://schemas.microsoft.com/office/drawing/2014/main" id="{6E4B9E62-BC98-DAE9-6D40-8485E9F10855}"/>
                    </a:ext>
                  </a:extLst>
                </p:cNvPr>
                <p:cNvSpPr txBox="1"/>
                <p:nvPr/>
              </p:nvSpPr>
              <p:spPr>
                <a:xfrm>
                  <a:off x="256302" y="2562577"/>
                  <a:ext cx="867493" cy="636530"/>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本人へ</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の説明</a:t>
                  </a:r>
                </a:p>
              </p:txBody>
            </p:sp>
          </p:grpSp>
          <p:sp>
            <p:nvSpPr>
              <p:cNvPr id="38" name="正方形/長方形 37">
                <a:extLst>
                  <a:ext uri="{FF2B5EF4-FFF2-40B4-BE49-F238E27FC236}">
                    <a16:creationId xmlns:a16="http://schemas.microsoft.com/office/drawing/2014/main" id="{C4789578-4D5E-024A-D543-7BD4229DD936}"/>
                  </a:ext>
                </a:extLst>
              </p:cNvPr>
              <p:cNvSpPr/>
              <p:nvPr/>
            </p:nvSpPr>
            <p:spPr>
              <a:xfrm>
                <a:off x="1051489" y="4985563"/>
                <a:ext cx="5061842" cy="853242"/>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a16="http://schemas.microsoft.com/office/drawing/2014/main" id="{CC7D29C4-575C-AADF-4B5C-759F6A550E7C}"/>
                  </a:ext>
                </a:extLst>
              </p:cNvPr>
              <p:cNvSpPr txBox="1"/>
              <p:nvPr/>
            </p:nvSpPr>
            <p:spPr>
              <a:xfrm>
                <a:off x="664362" y="5643935"/>
                <a:ext cx="389340" cy="212177"/>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など</a:t>
                </a:r>
              </a:p>
            </p:txBody>
          </p:sp>
        </p:grpSp>
        <p:grpSp>
          <p:nvGrpSpPr>
            <p:cNvPr id="29" name="グループ化 28">
              <a:extLst>
                <a:ext uri="{FF2B5EF4-FFF2-40B4-BE49-F238E27FC236}">
                  <a16:creationId xmlns:a16="http://schemas.microsoft.com/office/drawing/2014/main" id="{FD3B51CA-DEA7-4E79-5067-6B85891DA2E2}"/>
                </a:ext>
              </a:extLst>
            </p:cNvPr>
            <p:cNvGrpSpPr/>
            <p:nvPr/>
          </p:nvGrpSpPr>
          <p:grpSpPr>
            <a:xfrm>
              <a:off x="127167" y="6223962"/>
              <a:ext cx="6086324" cy="1091373"/>
              <a:chOff x="127167" y="5927704"/>
              <a:chExt cx="6086324" cy="1091373"/>
            </a:xfrm>
          </p:grpSpPr>
          <p:sp>
            <p:nvSpPr>
              <p:cNvPr id="30" name="テキスト ボックス 29">
                <a:extLst>
                  <a:ext uri="{FF2B5EF4-FFF2-40B4-BE49-F238E27FC236}">
                    <a16:creationId xmlns:a16="http://schemas.microsoft.com/office/drawing/2014/main" id="{E357F3D7-97F2-F6DC-6CBB-F131541624BB}"/>
                  </a:ext>
                </a:extLst>
              </p:cNvPr>
              <p:cNvSpPr txBox="1"/>
              <p:nvPr/>
            </p:nvSpPr>
            <p:spPr>
              <a:xfrm>
                <a:off x="1081197" y="5941860"/>
                <a:ext cx="5132294" cy="1018447"/>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ケアマネジャーなどの本人のことをよく知る人、自治会、本人や家族、保健所や市町村の職員などの関係者が集まり、情報を共有して、一緒に考え、個別避難計画の様式に書き込んでいきます。</a:t>
                </a:r>
              </a:p>
            </p:txBody>
          </p:sp>
          <p:grpSp>
            <p:nvGrpSpPr>
              <p:cNvPr id="31" name="グループ化 30">
                <a:extLst>
                  <a:ext uri="{FF2B5EF4-FFF2-40B4-BE49-F238E27FC236}">
                    <a16:creationId xmlns:a16="http://schemas.microsoft.com/office/drawing/2014/main" id="{C27A2B1D-308F-6CEC-66F9-086BABDEA42F}"/>
                  </a:ext>
                </a:extLst>
              </p:cNvPr>
              <p:cNvGrpSpPr/>
              <p:nvPr/>
            </p:nvGrpSpPr>
            <p:grpSpPr>
              <a:xfrm>
                <a:off x="127167" y="5927704"/>
                <a:ext cx="880818" cy="1091373"/>
                <a:chOff x="255417" y="2461600"/>
                <a:chExt cx="867494" cy="1091373"/>
              </a:xfrm>
            </p:grpSpPr>
            <p:sp>
              <p:nvSpPr>
                <p:cNvPr id="34" name="正方形/長方形 33">
                  <a:extLst>
                    <a:ext uri="{FF2B5EF4-FFF2-40B4-BE49-F238E27FC236}">
                      <a16:creationId xmlns:a16="http://schemas.microsoft.com/office/drawing/2014/main" id="{C5EEE086-43E9-383B-0A67-F8EED2493857}"/>
                    </a:ext>
                  </a:extLst>
                </p:cNvPr>
                <p:cNvSpPr/>
                <p:nvPr/>
              </p:nvSpPr>
              <p:spPr>
                <a:xfrm>
                  <a:off x="279047" y="2461600"/>
                  <a:ext cx="813583" cy="1091373"/>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5" name="テキスト ボックス 34">
                  <a:extLst>
                    <a:ext uri="{FF2B5EF4-FFF2-40B4-BE49-F238E27FC236}">
                      <a16:creationId xmlns:a16="http://schemas.microsoft.com/office/drawing/2014/main" id="{0F77B7A7-F18E-3721-88F3-9EF10900FFDF}"/>
                    </a:ext>
                  </a:extLst>
                </p:cNvPr>
                <p:cNvSpPr txBox="1"/>
                <p:nvPr/>
              </p:nvSpPr>
              <p:spPr>
                <a:xfrm>
                  <a:off x="255417" y="2951242"/>
                  <a:ext cx="867494" cy="363731"/>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つくる</a:t>
                  </a:r>
                </a:p>
              </p:txBody>
            </p:sp>
          </p:grpSp>
          <p:sp>
            <p:nvSpPr>
              <p:cNvPr id="32" name="正方形/長方形 31">
                <a:extLst>
                  <a:ext uri="{FF2B5EF4-FFF2-40B4-BE49-F238E27FC236}">
                    <a16:creationId xmlns:a16="http://schemas.microsoft.com/office/drawing/2014/main" id="{0EDDB096-8FC6-2CD4-8B52-ECDE135971C3}"/>
                  </a:ext>
                </a:extLst>
              </p:cNvPr>
              <p:cNvSpPr/>
              <p:nvPr/>
            </p:nvSpPr>
            <p:spPr>
              <a:xfrm>
                <a:off x="1054730" y="5927704"/>
                <a:ext cx="5061842" cy="1091373"/>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3" name="図 32">
                <a:extLst>
                  <a:ext uri="{FF2B5EF4-FFF2-40B4-BE49-F238E27FC236}">
                    <a16:creationId xmlns:a16="http://schemas.microsoft.com/office/drawing/2014/main" id="{9B7FB909-9188-D511-D0A2-F47F2A5EDCD9}"/>
                  </a:ext>
                </a:extLst>
              </p:cNvPr>
              <p:cNvPicPr>
                <a:picLocks noChangeAspect="1"/>
              </p:cNvPicPr>
              <p:nvPr/>
            </p:nvPicPr>
            <p:blipFill rotWithShape="1">
              <a:blip r:embed="rId2"/>
              <a:srcRect l="16503" t="10991" r="19783" b="11627"/>
              <a:stretch/>
            </p:blipFill>
            <p:spPr>
              <a:xfrm rot="5400000">
                <a:off x="410568" y="5958455"/>
                <a:ext cx="307815" cy="783666"/>
              </a:xfrm>
              <a:prstGeom prst="rect">
                <a:avLst/>
              </a:prstGeom>
            </p:spPr>
          </p:pic>
        </p:grpSp>
      </p:grpSp>
      <p:grpSp>
        <p:nvGrpSpPr>
          <p:cNvPr id="42" name="グループ化 41">
            <a:extLst>
              <a:ext uri="{FF2B5EF4-FFF2-40B4-BE49-F238E27FC236}">
                <a16:creationId xmlns:a16="http://schemas.microsoft.com/office/drawing/2014/main" id="{01AFF997-A940-EC9A-8D2A-54D7B8C97C96}"/>
              </a:ext>
            </a:extLst>
          </p:cNvPr>
          <p:cNvGrpSpPr/>
          <p:nvPr/>
        </p:nvGrpSpPr>
        <p:grpSpPr>
          <a:xfrm>
            <a:off x="859116" y="8893019"/>
            <a:ext cx="6185014" cy="661249"/>
            <a:chOff x="376514" y="7101228"/>
            <a:chExt cx="6185014" cy="661249"/>
          </a:xfrm>
        </p:grpSpPr>
        <p:sp>
          <p:nvSpPr>
            <p:cNvPr id="43" name="テキスト ボックス 42">
              <a:extLst>
                <a:ext uri="{FF2B5EF4-FFF2-40B4-BE49-F238E27FC236}">
                  <a16:creationId xmlns:a16="http://schemas.microsoft.com/office/drawing/2014/main" id="{57CDF049-72F1-6CED-5E96-4801E2E1026D}"/>
                </a:ext>
              </a:extLst>
            </p:cNvPr>
            <p:cNvSpPr txBox="1"/>
            <p:nvPr/>
          </p:nvSpPr>
          <p:spPr>
            <a:xfrm>
              <a:off x="1289611" y="7223868"/>
              <a:ext cx="5271917" cy="538609"/>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53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44" name="正方形/長方形 43">
              <a:extLst>
                <a:ext uri="{FF2B5EF4-FFF2-40B4-BE49-F238E27FC236}">
                  <a16:creationId xmlns:a16="http://schemas.microsoft.com/office/drawing/2014/main" id="{6105C24D-0369-FD39-3372-C80807E3F446}"/>
                </a:ext>
              </a:extLst>
            </p:cNvPr>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45" name="テキスト ボックス 44">
              <a:extLst>
                <a:ext uri="{FF2B5EF4-FFF2-40B4-BE49-F238E27FC236}">
                  <a16:creationId xmlns:a16="http://schemas.microsoft.com/office/drawing/2014/main" id="{9674DD9B-77A6-DE02-0BD0-50DC5C9B9F7B}"/>
                </a:ext>
              </a:extLst>
            </p:cNvPr>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46" name="正方形/長方形 45">
              <a:extLst>
                <a:ext uri="{FF2B5EF4-FFF2-40B4-BE49-F238E27FC236}">
                  <a16:creationId xmlns:a16="http://schemas.microsoft.com/office/drawing/2014/main" id="{357FC41B-420B-C133-ADF8-9AE5F0115BA9}"/>
                </a:ext>
              </a:extLst>
            </p:cNvPr>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47" name="テキスト ボックス 46">
            <a:extLst>
              <a:ext uri="{FF2B5EF4-FFF2-40B4-BE49-F238E27FC236}">
                <a16:creationId xmlns:a16="http://schemas.microsoft.com/office/drawing/2014/main" id="{9CEA6F21-0946-CD6D-2A4C-37985A9D29BB}"/>
              </a:ext>
            </a:extLst>
          </p:cNvPr>
          <p:cNvSpPr txBox="1"/>
          <p:nvPr/>
        </p:nvSpPr>
        <p:spPr>
          <a:xfrm>
            <a:off x="1023511" y="9911583"/>
            <a:ext cx="5642570" cy="123111"/>
          </a:xfrm>
          <a:prstGeom prst="rect">
            <a:avLst/>
          </a:prstGeom>
          <a:noFill/>
        </p:spPr>
        <p:txBody>
          <a:bodyPr wrap="none" lIns="0" tIns="0" rIns="0" bIns="0" rtlCol="0">
            <a:spAutoFit/>
          </a:bodyPr>
          <a:lstStyle/>
          <a:p>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裏面（２ページ）は、この手順で取り組むことにした場合など、すこしくわしく知りたくなったときにお読みください。</a:t>
            </a:r>
          </a:p>
        </p:txBody>
      </p:sp>
      <p:grpSp>
        <p:nvGrpSpPr>
          <p:cNvPr id="53" name="グループ化 5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54" name="直線コネクタ 5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8" name="テキスト ボックス 47"/>
          <p:cNvSpPr txBox="1"/>
          <p:nvPr/>
        </p:nvSpPr>
        <p:spPr>
          <a:xfrm>
            <a:off x="3608683" y="10205952"/>
            <a:ext cx="338554"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１</a:t>
            </a:r>
          </a:p>
        </p:txBody>
      </p:sp>
      <p:sp>
        <p:nvSpPr>
          <p:cNvPr id="49" name="テキスト ボックス 48">
            <a:extLst>
              <a:ext uri="{FF2B5EF4-FFF2-40B4-BE49-F238E27FC236}">
                <a16:creationId xmlns:a16="http://schemas.microsoft.com/office/drawing/2014/main" id="{3ED4BB66-4B72-566D-1674-0E1EB451A674}"/>
              </a:ext>
            </a:extLst>
          </p:cNvPr>
          <p:cNvSpPr txBox="1"/>
          <p:nvPr/>
        </p:nvSpPr>
        <p:spPr>
          <a:xfrm>
            <a:off x="4934309" y="6669697"/>
            <a:ext cx="1836999" cy="215888"/>
          </a:xfrm>
          <a:prstGeom prst="rect">
            <a:avLst/>
          </a:prstGeom>
          <a:noFill/>
        </p:spPr>
        <p:txBody>
          <a:bodyPr wrap="square" lIns="0" tIns="18000" rIns="0" bIns="18000" rtlCol="0">
            <a:spAutoFit/>
          </a:bodyPr>
          <a:lstStyle/>
          <a:p>
            <a:pPr>
              <a:lnSpc>
                <a:spcPts val="700"/>
              </a:lnSpc>
            </a:pPr>
            <a:r>
              <a:rPr kumimoji="1" lang="en-US" altLang="ja-JP" sz="600" dirty="0">
                <a:latin typeface="HG丸ｺﾞｼｯｸM-PRO" panose="020F0600000000000000" pitchFamily="50" charset="-128"/>
                <a:ea typeface="HG丸ｺﾞｼｯｸM-PRO" panose="020F0600000000000000" pitchFamily="50" charset="-128"/>
              </a:rPr>
              <a:t>※</a:t>
            </a:r>
            <a:r>
              <a:rPr kumimoji="1" lang="ja-JP" altLang="en-US" sz="600" dirty="0">
                <a:latin typeface="HG丸ｺﾞｼｯｸM-PRO" panose="020F0600000000000000" pitchFamily="50" charset="-128"/>
                <a:ea typeface="HG丸ｺﾞｼｯｸM-PRO" panose="020F0600000000000000" pitchFamily="50" charset="-128"/>
              </a:rPr>
              <a:t>　このとき、併せて、最寄りの避難先や自宅の災害</a:t>
            </a:r>
            <a:endParaRPr kumimoji="1" lang="en-US" altLang="ja-JP" sz="600" dirty="0">
              <a:latin typeface="HG丸ｺﾞｼｯｸM-PRO" panose="020F0600000000000000" pitchFamily="50" charset="-128"/>
              <a:ea typeface="HG丸ｺﾞｼｯｸM-PRO" panose="020F0600000000000000" pitchFamily="50" charset="-128"/>
            </a:endParaRPr>
          </a:p>
          <a:p>
            <a:pPr>
              <a:lnSpc>
                <a:spcPts val="700"/>
              </a:lnSpc>
            </a:pPr>
            <a:r>
              <a:rPr kumimoji="1" lang="ja-JP" altLang="en-US" sz="600" dirty="0">
                <a:latin typeface="HG丸ｺﾞｼｯｸM-PRO" panose="020F0600000000000000" pitchFamily="50" charset="-128"/>
                <a:ea typeface="HG丸ｺﾞｼｯｸM-PRO" panose="020F0600000000000000" pitchFamily="50" charset="-128"/>
              </a:rPr>
              <a:t>　リスクについて、お知らせするとよりよいでしょう。</a:t>
            </a:r>
            <a:endParaRPr kumimoji="1" lang="en-US" altLang="ja-JP" sz="600" dirty="0">
              <a:latin typeface="HG丸ｺﾞｼｯｸM-PRO" panose="020F0600000000000000" pitchFamily="50" charset="-128"/>
              <a:ea typeface="HG丸ｺﾞｼｯｸM-PRO" panose="020F0600000000000000" pitchFamily="50" charset="-128"/>
            </a:endParaRPr>
          </a:p>
        </p:txBody>
      </p:sp>
      <p:sp>
        <p:nvSpPr>
          <p:cNvPr id="51" name="テキスト ボックス 50">
            <a:extLst>
              <a:ext uri="{FF2B5EF4-FFF2-40B4-BE49-F238E27FC236}">
                <a16:creationId xmlns:a16="http://schemas.microsoft.com/office/drawing/2014/main" id="{884CA27A-7275-3D39-CB11-940368BBC2AF}"/>
              </a:ext>
            </a:extLst>
          </p:cNvPr>
          <p:cNvSpPr txBox="1"/>
          <p:nvPr/>
        </p:nvSpPr>
        <p:spPr>
          <a:xfrm>
            <a:off x="1763103" y="9559513"/>
            <a:ext cx="4122638" cy="100027"/>
          </a:xfrm>
          <a:prstGeom prst="rect">
            <a:avLst/>
          </a:prstGeom>
          <a:noFill/>
        </p:spPr>
        <p:txBody>
          <a:bodyPr wrap="square" lIns="0" tIns="0" rIns="0" bIns="0" rtlCol="0">
            <a:spAutoFit/>
          </a:bodyPr>
          <a:lstStyle/>
          <a:p>
            <a:pPr marL="87313" indent="-87313"/>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記載が十分でないときには、本人や関係者などにフィードバックして補正や追記するとよりよいでしょう。</a:t>
            </a:r>
            <a:endParaRPr kumimoji="1" lang="en-US" altLang="ja-JP" sz="6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2261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4" name="直線コネクタ 1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２</a:t>
            </a:r>
          </a:p>
        </p:txBody>
      </p:sp>
      <p:sp>
        <p:nvSpPr>
          <p:cNvPr id="21" name="テキスト ボックス 20">
            <a:extLst>
              <a:ext uri="{FF2B5EF4-FFF2-40B4-BE49-F238E27FC236}">
                <a16:creationId xmlns:a16="http://schemas.microsoft.com/office/drawing/2014/main" id="{062E6A84-432F-E998-720E-26BE59B53C1F}"/>
              </a:ext>
            </a:extLst>
          </p:cNvPr>
          <p:cNvSpPr txBox="1"/>
          <p:nvPr/>
        </p:nvSpPr>
        <p:spPr>
          <a:xfrm>
            <a:off x="612872" y="679718"/>
            <a:ext cx="6275059" cy="9633406"/>
          </a:xfrm>
          <a:prstGeom prst="rect">
            <a:avLst/>
          </a:prstGeom>
          <a:noFill/>
        </p:spPr>
        <p:txBody>
          <a:bodyPr wrap="square" rtlCol="0">
            <a:spAutoFit/>
          </a:bodyPr>
          <a:lstStyle/>
          <a:p>
            <a:pPr algn="ctr">
              <a:lnSpc>
                <a:spcPts val="1999"/>
              </a:lnSpc>
            </a:pPr>
            <a:r>
              <a:rPr lang="ja-JP" altLang="ja-JP" dirty="0">
                <a:latin typeface="HG丸ｺﾞｼｯｸM-PRO" panose="020F0600000000000000" pitchFamily="50" charset="-128"/>
                <a:ea typeface="HG丸ｺﾞｼｯｸM-PRO" panose="020F0600000000000000" pitchFamily="50" charset="-128"/>
              </a:rPr>
              <a:t>ケアマネジャー等の平素の取組の延長で取り組んで</a:t>
            </a:r>
            <a:endParaRPr lang="en-US" altLang="ja-JP" dirty="0">
              <a:latin typeface="HG丸ｺﾞｼｯｸM-PRO" panose="020F0600000000000000" pitchFamily="50" charset="-128"/>
              <a:ea typeface="HG丸ｺﾞｼｯｸM-PRO" panose="020F0600000000000000" pitchFamily="50" charset="-128"/>
            </a:endParaRPr>
          </a:p>
          <a:p>
            <a:pPr algn="ctr">
              <a:lnSpc>
                <a:spcPts val="1999"/>
              </a:lnSpc>
            </a:pPr>
            <a:r>
              <a:rPr lang="ja-JP" altLang="ja-JP" dirty="0">
                <a:latin typeface="HG丸ｺﾞｼｯｸM-PRO" panose="020F0600000000000000" pitchFamily="50" charset="-128"/>
                <a:ea typeface="HG丸ｺﾞｼｯｸM-PRO" panose="020F0600000000000000" pitchFamily="50" charset="-128"/>
              </a:rPr>
              <a:t>いただく場合</a:t>
            </a:r>
            <a:r>
              <a:rPr lang="ja-JP" altLang="en-US" dirty="0">
                <a:latin typeface="HG丸ｺﾞｼｯｸM-PRO" panose="020F0600000000000000" pitchFamily="50" charset="-128"/>
                <a:ea typeface="HG丸ｺﾞｼｯｸM-PRO" panose="020F0600000000000000" pitchFamily="50" charset="-128"/>
              </a:rPr>
              <a:t>（少しくわしい説明）</a:t>
            </a:r>
            <a:endParaRPr lang="ja-JP" altLang="ja-JP" dirty="0">
              <a:latin typeface="HG丸ｺﾞｼｯｸM-PRO" panose="020F0600000000000000" pitchFamily="50" charset="-128"/>
              <a:ea typeface="HG丸ｺﾞｼｯｸM-PRO" panose="020F0600000000000000" pitchFamily="50" charset="-128"/>
            </a:endParaRPr>
          </a:p>
          <a:p>
            <a:pPr>
              <a:lnSpc>
                <a:spcPts val="1400"/>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個別避難計画の作成に向け、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p>
          <a:p>
            <a:pPr marL="93656" indent="-93656">
              <a:lnSpc>
                <a:spcPts val="900"/>
              </a:lnSpc>
            </a:pPr>
            <a:endParaRPr lang="en-US" altLang="ja-JP" sz="16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まず、ケアマネジャー等の本人のことをよく知る人や</a:t>
            </a:r>
            <a:r>
              <a:rPr lang="ja-JP" altLang="ja-JP" sz="1000" dirty="0">
                <a:latin typeface="HG丸ｺﾞｼｯｸM-PRO" panose="020F0600000000000000" pitchFamily="50" charset="-128"/>
                <a:ea typeface="HG丸ｺﾞｼｯｸM-PRO" panose="020F0600000000000000" pitchFamily="50" charset="-128"/>
              </a:rPr>
              <a:t>、自治会など地域の関係者</a:t>
            </a:r>
            <a:r>
              <a:rPr lang="ja-JP" altLang="en-US" sz="1000" dirty="0">
                <a:latin typeface="HG丸ｺﾞｼｯｸM-PRO" panose="020F0600000000000000" pitchFamily="50" charset="-128"/>
                <a:ea typeface="HG丸ｺﾞｼｯｸM-PRO" panose="020F0600000000000000" pitchFamily="50" charset="-128"/>
              </a:rPr>
              <a:t>と</a:t>
            </a:r>
            <a:r>
              <a:rPr lang="ja-JP" altLang="ja-JP" sz="1000" dirty="0">
                <a:latin typeface="HG丸ｺﾞｼｯｸM-PRO" panose="020F0600000000000000" pitchFamily="50" charset="-128"/>
                <a:ea typeface="HG丸ｺﾞｼｯｸM-PRO" panose="020F0600000000000000" pitchFamily="50" charset="-128"/>
              </a:rPr>
              <a:t>、住んでいる地域でおこる災害や避難について</a:t>
            </a:r>
            <a:r>
              <a:rPr lang="ja-JP" altLang="ja-JP" sz="1000" baseline="30000" dirty="0">
                <a:latin typeface="HG丸ｺﾞｼｯｸM-PRO" panose="020F0600000000000000" pitchFamily="50" charset="-128"/>
                <a:ea typeface="HG丸ｺﾞｼｯｸM-PRO" panose="020F0600000000000000" pitchFamily="50" charset="-128"/>
              </a:rPr>
              <a:t>【参考】</a:t>
            </a:r>
            <a:r>
              <a:rPr lang="ja-JP" altLang="en-US" sz="1000" dirty="0">
                <a:latin typeface="HG丸ｺﾞｼｯｸM-PRO" panose="020F0600000000000000" pitchFamily="50" charset="-128"/>
                <a:ea typeface="HG丸ｺﾞｼｯｸM-PRO" panose="020F0600000000000000" pitchFamily="50" charset="-128"/>
              </a:rPr>
              <a:t>学び、</a:t>
            </a:r>
            <a:r>
              <a:rPr lang="ja-JP" altLang="ja-JP" sz="1000" dirty="0">
                <a:latin typeface="HG丸ｺﾞｼｯｸM-PRO" panose="020F0600000000000000" pitchFamily="50" charset="-128"/>
                <a:ea typeface="HG丸ｺﾞｼｯｸM-PRO" panose="020F0600000000000000" pitchFamily="50" charset="-128"/>
              </a:rPr>
              <a:t>話し合い、個別避難計画</a:t>
            </a:r>
            <a:r>
              <a:rPr lang="ja-JP" altLang="en-US" sz="1000" dirty="0">
                <a:latin typeface="HG丸ｺﾞｼｯｸM-PRO" panose="020F0600000000000000" pitchFamily="50" charset="-128"/>
                <a:ea typeface="HG丸ｺﾞｼｯｸM-PRO" panose="020F0600000000000000" pitchFamily="50" charset="-128"/>
              </a:rPr>
              <a:t>の必要性について</a:t>
            </a:r>
            <a:r>
              <a:rPr lang="ja-JP" altLang="ja-JP" sz="1000" dirty="0">
                <a:latin typeface="HG丸ｺﾞｼｯｸM-PRO" panose="020F0600000000000000" pitchFamily="50" charset="-128"/>
                <a:ea typeface="HG丸ｺﾞｼｯｸM-PRO" panose="020F0600000000000000" pitchFamily="50" charset="-128"/>
              </a:rPr>
              <a:t>一緒に考える機会を持ちま</a:t>
            </a:r>
            <a:r>
              <a:rPr lang="ja-JP" altLang="en-US" sz="1000" dirty="0">
                <a:latin typeface="HG丸ｺﾞｼｯｸM-PRO" panose="020F0600000000000000" pitchFamily="50" charset="-128"/>
                <a:ea typeface="HG丸ｺﾞｼｯｸM-PRO" panose="020F0600000000000000" pitchFamily="50" charset="-128"/>
              </a:rPr>
              <a:t>しょう</a:t>
            </a:r>
            <a:r>
              <a:rPr lang="ja-JP" altLang="ja-JP" sz="800" i="1" dirty="0">
                <a:latin typeface="HG丸ｺﾞｼｯｸM-PRO" panose="020F0600000000000000" pitchFamily="50" charset="-128"/>
                <a:ea typeface="HG丸ｺﾞｼｯｸM-PRO" panose="020F0600000000000000" pitchFamily="50" charset="-128"/>
              </a:rPr>
              <a:t>【参考】ハザードマップを利用することなどが考えられます。</a:t>
            </a:r>
            <a:endParaRPr lang="ja-JP" altLang="ja-JP" sz="800" dirty="0">
              <a:latin typeface="HG丸ｺﾞｼｯｸM-PRO" panose="020F0600000000000000" pitchFamily="50" charset="-128"/>
              <a:ea typeface="HG丸ｺﾞｼｯｸM-PRO" panose="020F0600000000000000" pitchFamily="50" charset="-128"/>
            </a:endParaRPr>
          </a:p>
          <a:p>
            <a:pPr marL="268268" indent="-93656">
              <a:lnSpc>
                <a:spcPts val="1200"/>
              </a:lnSpc>
            </a:pPr>
            <a:r>
              <a:rPr lang="ja-JP" altLang="ja-JP" sz="700" i="1" dirty="0">
                <a:latin typeface="HG丸ｺﾞｼｯｸM-PRO" panose="020F0600000000000000" pitchFamily="50" charset="-128"/>
                <a:ea typeface="HG丸ｺﾞｼｯｸM-PRO" panose="020F0600000000000000" pitchFamily="50" charset="-128"/>
              </a:rPr>
              <a:t>※ケアマネジャー等：介護支援専門員、相談支援専門員、保健師、看護師（訪問看護ステーション）など</a:t>
            </a:r>
            <a:endParaRPr lang="en-US" altLang="ja-JP" sz="700" i="1" dirty="0">
              <a:latin typeface="HG丸ｺﾞｼｯｸM-PRO" panose="020F0600000000000000" pitchFamily="50" charset="-128"/>
              <a:ea typeface="HG丸ｺﾞｼｯｸM-PRO" panose="020F0600000000000000" pitchFamily="50" charset="-128"/>
            </a:endParaRPr>
          </a:p>
          <a:p>
            <a:pPr marL="268268" indent="-93656">
              <a:lnSpc>
                <a:spcPts val="1200"/>
              </a:lnSpc>
            </a:pPr>
            <a:r>
              <a:rPr lang="ja-JP" altLang="en-US" sz="700" i="1" dirty="0">
                <a:latin typeface="HG丸ｺﾞｼｯｸM-PRO" panose="020F0600000000000000" pitchFamily="50" charset="-128"/>
                <a:ea typeface="HG丸ｺﾞｼｯｸM-PRO" panose="020F0600000000000000" pitchFamily="50" charset="-128"/>
              </a:rPr>
              <a:t>　自治会以外の地域の関係者として考えられる関係者：自主防災組織、民生委員など（積極的に声をかけて関係者の参画につなげましょう。）</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900"/>
              </a:lnSpc>
            </a:pPr>
            <a:endParaRPr lang="en-US"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■どのような人から個別避難計画をつくればよいか、みんなで考えてみませんか。優先度にとらわれず、まずは、とりくみやすいところからでも大丈夫です。</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8268" indent="-93656">
              <a:lnSpc>
                <a:spcPts val="1000"/>
              </a:lnSpc>
            </a:pPr>
            <a:r>
              <a:rPr lang="en-US" altLang="ja-JP" sz="1200" dirty="0">
                <a:highlight>
                  <a:srgbClr val="00FFFF"/>
                </a:highlight>
                <a:latin typeface="HG丸ｺﾞｼｯｸM-PRO" panose="020F0600000000000000" pitchFamily="50" charset="-128"/>
                <a:ea typeface="HG丸ｺﾞｼｯｸM-PRO" panose="020F0600000000000000" pitchFamily="50" charset="-128"/>
              </a:rPr>
              <a:t> </a:t>
            </a:r>
            <a:endParaRPr lang="ja-JP" altLang="ja-JP" sz="1200" dirty="0">
              <a:highlight>
                <a:srgbClr val="00FFFF"/>
              </a:highlight>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■避難行動要支援者の方が避難するために、事前に決めておかないといけない事柄をケアマネジャー等の関係者と一緒に</a:t>
            </a:r>
            <a:r>
              <a:rPr lang="ja-JP" altLang="en-US" sz="1000" dirty="0">
                <a:latin typeface="HG丸ｺﾞｼｯｸM-PRO" panose="020F0600000000000000" pitchFamily="50" charset="-128"/>
                <a:ea typeface="HG丸ｺﾞｼｯｸM-PRO" panose="020F0600000000000000" pitchFamily="50" charset="-128"/>
              </a:rPr>
              <a:t>、それぞれの立場から考えてみましょう。</a:t>
            </a:r>
            <a:endParaRPr lang="ja-JP" altLang="ja-JP" sz="1000" dirty="0">
              <a:latin typeface="HG丸ｺﾞｼｯｸM-PRO" panose="020F0600000000000000" pitchFamily="50" charset="-128"/>
              <a:ea typeface="HG丸ｺﾞｼｯｸM-PRO" panose="020F0600000000000000" pitchFamily="50" charset="-128"/>
            </a:endParaRPr>
          </a:p>
          <a:p>
            <a:pPr marL="265093" indent="-93656">
              <a:lnSpc>
                <a:spcPts val="1200"/>
              </a:lnSpc>
            </a:pPr>
            <a:r>
              <a:rPr lang="en-US" altLang="ja-JP" sz="1000" i="1" dirty="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58747" indent="-93656">
              <a:lnSpc>
                <a:spcPts val="1200"/>
              </a:lnSpc>
            </a:pPr>
            <a:r>
              <a:rPr lang="ja-JP" altLang="ja-JP"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endParaRPr lang="ja-JP" altLang="ja-JP" sz="700" dirty="0">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○避難支援等実施者の</a:t>
            </a: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・氏名又は名称</a:t>
            </a: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・住所又は居所</a:t>
            </a: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・連絡先</a:t>
            </a:r>
          </a:p>
          <a:p>
            <a:pPr marL="358747" indent="-93656">
              <a:lnSpc>
                <a:spcPts val="12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○避難先</a:t>
            </a:r>
          </a:p>
          <a:p>
            <a:pPr marL="358747" indent="-93656">
              <a:lnSpc>
                <a:spcPts val="1400"/>
              </a:lnSpc>
            </a:pPr>
            <a:r>
              <a:rPr lang="ja-JP" altLang="ja-JP" sz="700" i="1" dirty="0">
                <a:latin typeface="HG丸ｺﾞｼｯｸM-PRO" panose="020F0600000000000000" pitchFamily="50" charset="-128"/>
                <a:ea typeface="HG丸ｺﾞｼｯｸM-PRO" panose="020F0600000000000000" pitchFamily="50" charset="-128"/>
              </a:rPr>
              <a:t>（＊指定福祉避難所、指定一般避難所の福祉避難スペース、親戚知人宅、自宅（屋内安全確保の場合）などの名称等を記載します。）</a:t>
            </a:r>
            <a:endParaRPr lang="ja-JP" altLang="ja-JP" sz="700" dirty="0">
              <a:latin typeface="HG丸ｺﾞｼｯｸM-PRO" panose="020F0600000000000000" pitchFamily="50" charset="-128"/>
              <a:ea typeface="HG丸ｺﾞｼｯｸM-PRO" panose="020F0600000000000000" pitchFamily="50" charset="-128"/>
            </a:endParaRPr>
          </a:p>
          <a:p>
            <a:pPr marL="358747" indent="-93656">
              <a:lnSpc>
                <a:spcPts val="1200"/>
              </a:lnSpc>
            </a:pPr>
            <a:r>
              <a:rPr lang="ja-JP" altLang="ja-JP"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93656" indent="-93656">
              <a:lnSpc>
                <a:spcPts val="1100"/>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避難のために事前に決めておかないといけない事柄を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a:latin typeface="HG丸ｺﾞｼｯｸM-PRO" panose="020F0600000000000000" pitchFamily="50" charset="-128"/>
                <a:ea typeface="HG丸ｺﾞｼｯｸM-PRO" panose="020F0600000000000000" pitchFamily="50" charset="-128"/>
              </a:rPr>
              <a:t>等で個別避難計画の様式にします。</a:t>
            </a:r>
          </a:p>
          <a:p>
            <a:pPr marL="93656" indent="-93656">
              <a:lnSpc>
                <a:spcPts val="7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■ケアマネジャー等による毎月のモニタリングなどの機会を捉えて災害や個別避難計画のことを本人に説明し、作成の同意をいただきます。</a:t>
            </a:r>
          </a:p>
          <a:p>
            <a:pPr marL="268268"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初めは</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ケアマネ等から本人等情報を得ながら</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作成の難易度が比較的低く</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同意や協力を得られそうな人からお願いしてみることも考えられます。 </a:t>
            </a:r>
            <a:endParaRPr lang="en-US" altLang="ja-JP" sz="700" i="1" dirty="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※市町村職員も一緒に訪問し、ハザードマップなどの災害関係の説明は市町村職員が行うことが考えられます。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※感染防止等のため、書面を送付することで説明することや、電話</a:t>
            </a:r>
            <a:r>
              <a:rPr lang="ja-JP" altLang="en-US" sz="700" i="1" dirty="0">
                <a:latin typeface="HG丸ｺﾞｼｯｸM-PRO" panose="020F0600000000000000" pitchFamily="50" charset="-128"/>
                <a:ea typeface="HG丸ｺﾞｼｯｸM-PRO" panose="020F0600000000000000" pitchFamily="50" charset="-128"/>
              </a:rPr>
              <a:t>などで行うこと</a:t>
            </a:r>
            <a:r>
              <a:rPr lang="ja-JP" altLang="ja-JP" sz="700" i="1" dirty="0">
                <a:latin typeface="HG丸ｺﾞｼｯｸM-PRO" panose="020F0600000000000000" pitchFamily="50" charset="-128"/>
                <a:ea typeface="HG丸ｺﾞｼｯｸM-PRO" panose="020F0600000000000000" pitchFamily="50" charset="-128"/>
              </a:rPr>
              <a:t>なども考えられます。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700"/>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■ケアマネジャー等、自治会、本人や家族、保健所や市町村の職員が集まり、情報を共有して、一緒に考え、個別避難計画の様式に書き込んでいきます。</a:t>
            </a: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ケアマネジャーなどが関係者に声をかけて開催するサービス担当者会議（調整会議）を「関係者が集まる場」として活用することも考えられます</a:t>
            </a:r>
            <a:r>
              <a:rPr lang="ja-JP" altLang="ja-JP" sz="700" i="1" dirty="0">
                <a:latin typeface="HG丸ｺﾞｼｯｸM-PRO" panose="020F0600000000000000" pitchFamily="50" charset="-128"/>
                <a:ea typeface="HG丸ｺﾞｼｯｸM-PRO" panose="020F0600000000000000" pitchFamily="50" charset="-128"/>
              </a:rPr>
              <a:t>。</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地域ケア会議や自立支援協議会などの既存の取組を活用することも考えられます。</a:t>
            </a:r>
            <a:endParaRPr lang="ja-JP"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※感染防止等のため、書面を送付することで説明することや、電話</a:t>
            </a:r>
            <a:r>
              <a:rPr lang="ja-JP" altLang="en-US" sz="700" i="1" dirty="0">
                <a:latin typeface="HG丸ｺﾞｼｯｸM-PRO" panose="020F0600000000000000" pitchFamily="50" charset="-128"/>
                <a:ea typeface="HG丸ｺﾞｼｯｸM-PRO" panose="020F0600000000000000" pitchFamily="50" charset="-128"/>
              </a:rPr>
              <a:t>などで行うこと</a:t>
            </a:r>
            <a:r>
              <a:rPr lang="ja-JP" altLang="ja-JP" sz="700" i="1" dirty="0">
                <a:latin typeface="HG丸ｺﾞｼｯｸM-PRO" panose="020F0600000000000000" pitchFamily="50" charset="-128"/>
                <a:ea typeface="HG丸ｺﾞｼｯｸM-PRO" panose="020F0600000000000000" pitchFamily="50" charset="-128"/>
              </a:rPr>
              <a:t>なども考えられます。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105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避難の確保と避難支援等の実施に必要なことが記載等されていることを確認して完成です。</a:t>
            </a: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実施者、ケアマネジャー等と一緒に、計画内容に沿った避難訓練を実施し、避難の実効性の確保や内容の改善に取り組むことも考えてみませんか。</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700"/>
              </a:lnSpc>
            </a:pPr>
            <a:endParaRPr lang="en-US" altLang="ja-JP" sz="9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■避難行動要支援者の心身の状況等は変化します。計画の更新を念頭に置いておきましょう。</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C46CAEC4-76AD-677A-6C29-98D72B47E8EC}"/>
              </a:ext>
            </a:extLst>
          </p:cNvPr>
          <p:cNvSpPr/>
          <p:nvPr/>
        </p:nvSpPr>
        <p:spPr>
          <a:xfrm>
            <a:off x="599300" y="418303"/>
            <a:ext cx="6320435" cy="978764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C3E0E07-460E-3B78-78AF-2FEA0BC92CEE}"/>
              </a:ext>
            </a:extLst>
          </p:cNvPr>
          <p:cNvSpPr txBox="1"/>
          <p:nvPr/>
        </p:nvSpPr>
        <p:spPr>
          <a:xfrm>
            <a:off x="5494871" y="348371"/>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24" name="大かっこ 23">
            <a:extLst>
              <a:ext uri="{FF2B5EF4-FFF2-40B4-BE49-F238E27FC236}">
                <a16:creationId xmlns:a16="http://schemas.microsoft.com/office/drawing/2014/main" id="{8FD42916-E11E-638D-DA5E-0A6F043ED0DA}"/>
              </a:ext>
            </a:extLst>
          </p:cNvPr>
          <p:cNvSpPr/>
          <p:nvPr/>
        </p:nvSpPr>
        <p:spPr>
          <a:xfrm>
            <a:off x="637012" y="1371000"/>
            <a:ext cx="6242967" cy="1136921"/>
          </a:xfrm>
          <a:prstGeom prst="bracketPair">
            <a:avLst>
              <a:gd name="adj" fmla="val 117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大かっこ 24">
            <a:extLst>
              <a:ext uri="{FF2B5EF4-FFF2-40B4-BE49-F238E27FC236}">
                <a16:creationId xmlns:a16="http://schemas.microsoft.com/office/drawing/2014/main" id="{25288373-CA86-04A5-989F-2D820A6002AE}"/>
              </a:ext>
            </a:extLst>
          </p:cNvPr>
          <p:cNvSpPr/>
          <p:nvPr/>
        </p:nvSpPr>
        <p:spPr>
          <a:xfrm>
            <a:off x="637012" y="8933179"/>
            <a:ext cx="6242967" cy="1019143"/>
          </a:xfrm>
          <a:prstGeom prst="bracketPair">
            <a:avLst>
              <a:gd name="adj" fmla="val 125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6" name="大かっこ 25">
            <a:extLst>
              <a:ext uri="{FF2B5EF4-FFF2-40B4-BE49-F238E27FC236}">
                <a16:creationId xmlns:a16="http://schemas.microsoft.com/office/drawing/2014/main" id="{3E58172B-2913-E5A4-40FE-E19CBF10B070}"/>
              </a:ext>
            </a:extLst>
          </p:cNvPr>
          <p:cNvSpPr/>
          <p:nvPr/>
        </p:nvSpPr>
        <p:spPr>
          <a:xfrm>
            <a:off x="644964" y="3427148"/>
            <a:ext cx="6235015" cy="852040"/>
          </a:xfrm>
          <a:prstGeom prst="bracketPair">
            <a:avLst>
              <a:gd name="adj" fmla="val 150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66632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33ED72A-91AF-0FB5-708C-96F3A7A04D46}"/>
              </a:ext>
            </a:extLst>
          </p:cNvPr>
          <p:cNvSpPr/>
          <p:nvPr/>
        </p:nvSpPr>
        <p:spPr>
          <a:xfrm>
            <a:off x="4813196" y="6761713"/>
            <a:ext cx="1936851" cy="25009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B671BC-E7A1-17E9-0BF5-824A26275E8A}"/>
              </a:ext>
            </a:extLst>
          </p:cNvPr>
          <p:cNvSpPr txBox="1"/>
          <p:nvPr/>
        </p:nvSpPr>
        <p:spPr>
          <a:xfrm>
            <a:off x="4859546" y="6778966"/>
            <a:ext cx="1836999" cy="215888"/>
          </a:xfrm>
          <a:prstGeom prst="rect">
            <a:avLst/>
          </a:prstGeom>
          <a:noFill/>
        </p:spPr>
        <p:txBody>
          <a:bodyPr wrap="square" lIns="0" tIns="18000" rIns="0" bIns="18000" rtlCol="0">
            <a:spAutoFit/>
          </a:bodyPr>
          <a:lstStyle/>
          <a:p>
            <a:pPr>
              <a:lnSpc>
                <a:spcPts val="700"/>
              </a:lnSpc>
            </a:pPr>
            <a:r>
              <a:rPr kumimoji="1" lang="en-US" altLang="ja-JP" sz="600" dirty="0">
                <a:latin typeface="HG丸ｺﾞｼｯｸM-PRO" panose="020F0600000000000000" pitchFamily="50" charset="-128"/>
                <a:ea typeface="HG丸ｺﾞｼｯｸM-PRO" panose="020F0600000000000000" pitchFamily="50" charset="-128"/>
              </a:rPr>
              <a:t>※</a:t>
            </a:r>
            <a:r>
              <a:rPr kumimoji="1" lang="ja-JP" altLang="en-US" sz="600" dirty="0">
                <a:latin typeface="HG丸ｺﾞｼｯｸM-PRO" panose="020F0600000000000000" pitchFamily="50" charset="-128"/>
                <a:ea typeface="HG丸ｺﾞｼｯｸM-PRO" panose="020F0600000000000000" pitchFamily="50" charset="-128"/>
              </a:rPr>
              <a:t>　このとき、併せて、最寄りの避難先や自宅の災害</a:t>
            </a:r>
            <a:endParaRPr kumimoji="1" lang="en-US" altLang="ja-JP" sz="600" dirty="0">
              <a:latin typeface="HG丸ｺﾞｼｯｸM-PRO" panose="020F0600000000000000" pitchFamily="50" charset="-128"/>
              <a:ea typeface="HG丸ｺﾞｼｯｸM-PRO" panose="020F0600000000000000" pitchFamily="50" charset="-128"/>
            </a:endParaRPr>
          </a:p>
          <a:p>
            <a:pPr>
              <a:lnSpc>
                <a:spcPts val="700"/>
              </a:lnSpc>
            </a:pPr>
            <a:r>
              <a:rPr kumimoji="1" lang="ja-JP" altLang="en-US" sz="600" dirty="0">
                <a:latin typeface="HG丸ｺﾞｼｯｸM-PRO" panose="020F0600000000000000" pitchFamily="50" charset="-128"/>
                <a:ea typeface="HG丸ｺﾞｼｯｸM-PRO" panose="020F0600000000000000" pitchFamily="50" charset="-128"/>
              </a:rPr>
              <a:t>　リスクについて、お知らせするとよりよいでしょう。</a:t>
            </a:r>
            <a:endParaRPr kumimoji="1" lang="en-US" altLang="ja-JP" sz="600" dirty="0">
              <a:latin typeface="HG丸ｺﾞｼｯｸM-PRO" panose="020F0600000000000000" pitchFamily="50" charset="-128"/>
              <a:ea typeface="HG丸ｺﾞｼｯｸM-PRO" panose="020F0600000000000000" pitchFamily="50" charset="-128"/>
            </a:endParaRPr>
          </a:p>
        </p:txBody>
      </p:sp>
      <p:grpSp>
        <p:nvGrpSpPr>
          <p:cNvPr id="13" name="グループ化 1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4" name="直線コネクタ 1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751479" y="538700"/>
            <a:ext cx="6306106" cy="9614413"/>
            <a:chOff x="95286" y="-5122"/>
            <a:chExt cx="6306106" cy="9614413"/>
          </a:xfrm>
        </p:grpSpPr>
        <p:sp>
          <p:nvSpPr>
            <p:cNvPr id="19" name="テキスト ボックス 18"/>
            <p:cNvSpPr txBox="1"/>
            <p:nvPr/>
          </p:nvSpPr>
          <p:spPr>
            <a:xfrm>
              <a:off x="499132" y="435370"/>
              <a:ext cx="5678157" cy="378117"/>
            </a:xfrm>
            <a:prstGeom prst="rect">
              <a:avLst/>
            </a:prstGeom>
            <a:noFill/>
          </p:spPr>
          <p:txBody>
            <a:bodyPr wrap="none" rtlCol="0">
              <a:spAutoFit/>
            </a:bodyPr>
            <a:lstStyle/>
            <a:p>
              <a:r>
                <a:rPr lang="ja-JP" altLang="en-US" b="1" dirty="0">
                  <a:latin typeface="HG丸ｺﾞｼｯｸM-PRO" panose="020F0600000000000000" pitchFamily="50" charset="-128"/>
                  <a:ea typeface="HG丸ｺﾞｼｯｸM-PRO" panose="020F0600000000000000" pitchFamily="50" charset="-128"/>
                </a:rPr>
                <a:t>自主防災組織など地域主体の取組から着手する場合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nvGrpSpPr>
            <p:cNvPr id="20" name="グループ化 19"/>
            <p:cNvGrpSpPr/>
            <p:nvPr/>
          </p:nvGrpSpPr>
          <p:grpSpPr>
            <a:xfrm>
              <a:off x="124800" y="4130389"/>
              <a:ext cx="6024462" cy="663694"/>
              <a:chOff x="353399" y="2460255"/>
              <a:chExt cx="6024462" cy="647677"/>
            </a:xfrm>
          </p:grpSpPr>
          <p:sp>
            <p:nvSpPr>
              <p:cNvPr id="60" name="テキスト ボックス 59"/>
              <p:cNvSpPr txBox="1"/>
              <p:nvPr/>
            </p:nvSpPr>
            <p:spPr>
              <a:xfrm>
                <a:off x="1258790" y="2480588"/>
                <a:ext cx="5119071" cy="549638"/>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避難のために</a:t>
                </a:r>
                <a:r>
                  <a:rPr lang="ja-JP" altLang="ja-JP" sz="1530" dirty="0">
                    <a:latin typeface="HG丸ｺﾞｼｯｸM-PRO" panose="020F0600000000000000" pitchFamily="50" charset="-128"/>
                    <a:ea typeface="HG丸ｺﾞｼｯｸM-PRO" panose="020F0600000000000000" pitchFamily="50" charset="-128"/>
                  </a:rPr>
                  <a:t>事前に決めておかないといけない事柄を</a:t>
                </a:r>
                <a:r>
                  <a:rPr lang="en-US" altLang="ja-JP" sz="1530" dirty="0">
                    <a:latin typeface="HG丸ｺﾞｼｯｸM-PRO" panose="020F0600000000000000" pitchFamily="50" charset="-128"/>
                    <a:ea typeface="HG丸ｺﾞｼｯｸM-PRO" panose="020F0600000000000000" pitchFamily="50" charset="-128"/>
                  </a:rPr>
                  <a:t>Excel</a:t>
                </a:r>
                <a:r>
                  <a:rPr lang="ja-JP" altLang="ja-JP" sz="1530" dirty="0">
                    <a:latin typeface="HG丸ｺﾞｼｯｸM-PRO" panose="020F0600000000000000" pitchFamily="50" charset="-128"/>
                    <a:ea typeface="HG丸ｺﾞｼｯｸM-PRO" panose="020F0600000000000000" pitchFamily="50" charset="-128"/>
                  </a:rPr>
                  <a:t>や</a:t>
                </a:r>
                <a:r>
                  <a:rPr lang="en-US" altLang="ja-JP" sz="1530" dirty="0">
                    <a:latin typeface="HG丸ｺﾞｼｯｸM-PRO" panose="020F0600000000000000" pitchFamily="50" charset="-128"/>
                    <a:ea typeface="HG丸ｺﾞｼｯｸM-PRO" panose="020F0600000000000000" pitchFamily="50" charset="-128"/>
                  </a:rPr>
                  <a:t>Word </a:t>
                </a:r>
                <a:r>
                  <a:rPr lang="ja-JP" altLang="en-US" sz="1530" dirty="0">
                    <a:latin typeface="HG丸ｺﾞｼｯｸM-PRO" panose="020F0600000000000000" pitchFamily="50" charset="-128"/>
                    <a:ea typeface="HG丸ｺﾞｼｯｸM-PRO" panose="020F0600000000000000" pitchFamily="50" charset="-128"/>
                  </a:rPr>
                  <a:t>等</a:t>
                </a:r>
                <a:r>
                  <a:rPr lang="ja-JP" altLang="ja-JP" sz="1530" dirty="0">
                    <a:latin typeface="HG丸ｺﾞｼｯｸM-PRO" panose="020F0600000000000000" pitchFamily="50" charset="-128"/>
                    <a:ea typeface="HG丸ｺﾞｼｯｸM-PRO" panose="020F0600000000000000" pitchFamily="50" charset="-128"/>
                  </a:rPr>
                  <a:t>で個別避難計画の様式にします。</a:t>
                </a:r>
              </a:p>
            </p:txBody>
          </p:sp>
          <p:grpSp>
            <p:nvGrpSpPr>
              <p:cNvPr id="61" name="グループ化 60"/>
              <p:cNvGrpSpPr/>
              <p:nvPr/>
            </p:nvGrpSpPr>
            <p:grpSpPr>
              <a:xfrm>
                <a:off x="353399" y="2461601"/>
                <a:ext cx="824744" cy="646331"/>
                <a:chOff x="252662" y="2461601"/>
                <a:chExt cx="824744" cy="646331"/>
              </a:xfrm>
            </p:grpSpPr>
            <p:sp>
              <p:nvSpPr>
                <p:cNvPr id="63" name="正方形/長方形 62"/>
                <p:cNvSpPr/>
                <p:nvPr/>
              </p:nvSpPr>
              <p:spPr>
                <a:xfrm>
                  <a:off x="252662" y="2461601"/>
                  <a:ext cx="824744"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64" name="テキスト ボックス 63"/>
                <p:cNvSpPr txBox="1"/>
                <p:nvPr/>
              </p:nvSpPr>
              <p:spPr>
                <a:xfrm>
                  <a:off x="321238" y="2507807"/>
                  <a:ext cx="697307" cy="540628"/>
                </a:xfrm>
                <a:prstGeom prst="rect">
                  <a:avLst/>
                </a:prstGeom>
                <a:noFill/>
              </p:spPr>
              <p:txBody>
                <a:bodyPr wrap="none" lIns="0" tIns="0" rIns="0" bIns="0"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62" name="正方形/長方形 61"/>
              <p:cNvSpPr/>
              <p:nvPr/>
            </p:nvSpPr>
            <p:spPr>
              <a:xfrm>
                <a:off x="1246545" y="2460255"/>
                <a:ext cx="5095385" cy="637874"/>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21" name="下矢印 20"/>
            <p:cNvSpPr/>
            <p:nvPr/>
          </p:nvSpPr>
          <p:spPr>
            <a:xfrm>
              <a:off x="2084487" y="3477672"/>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2" name="下矢印 21"/>
            <p:cNvSpPr/>
            <p:nvPr/>
          </p:nvSpPr>
          <p:spPr>
            <a:xfrm>
              <a:off x="2084487" y="4962418"/>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3" name="下矢印 22"/>
            <p:cNvSpPr/>
            <p:nvPr/>
          </p:nvSpPr>
          <p:spPr>
            <a:xfrm>
              <a:off x="2084487" y="7815473"/>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nvGrpSpPr>
            <p:cNvPr id="24" name="グループ化 23"/>
            <p:cNvGrpSpPr/>
            <p:nvPr/>
          </p:nvGrpSpPr>
          <p:grpSpPr>
            <a:xfrm>
              <a:off x="95286" y="1285315"/>
              <a:ext cx="6060279" cy="2016823"/>
              <a:chOff x="118519" y="727024"/>
              <a:chExt cx="6036971" cy="2015600"/>
            </a:xfrm>
          </p:grpSpPr>
          <p:grpSp>
            <p:nvGrpSpPr>
              <p:cNvPr id="48" name="グループ化 47"/>
              <p:cNvGrpSpPr/>
              <p:nvPr/>
            </p:nvGrpSpPr>
            <p:grpSpPr>
              <a:xfrm>
                <a:off x="118519" y="1889382"/>
                <a:ext cx="6036971" cy="853242"/>
                <a:chOff x="347118" y="1210599"/>
                <a:chExt cx="6036971" cy="853242"/>
              </a:xfrm>
            </p:grpSpPr>
            <p:sp>
              <p:nvSpPr>
                <p:cNvPr id="55" name="テキスト ボックス 54"/>
                <p:cNvSpPr txBox="1"/>
                <p:nvPr/>
              </p:nvSpPr>
              <p:spPr>
                <a:xfrm>
                  <a:off x="1258989" y="1242947"/>
                  <a:ext cx="5125100" cy="784354"/>
                </a:xfrm>
                <a:prstGeom prst="rect">
                  <a:avLst/>
                </a:prstGeom>
                <a:noFill/>
              </p:spPr>
              <p:txBody>
                <a:bodyPr wrap="square" rtlCol="0">
                  <a:spAutoFit/>
                </a:bodyPr>
                <a:lstStyle/>
                <a:p>
                  <a:r>
                    <a:rPr lang="ja-JP" altLang="en-US" sz="15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避難行動要支援者の方が避難するために、事前に決めておかないといけない事柄を自主防災組織など地域の関係者と一緒にそれぞれの立場から考えてみましょう。</a:t>
                  </a:r>
                  <a:endParaRPr lang="en-US" altLang="ja-JP" sz="1500" dirty="0">
                    <a:latin typeface="HG丸ｺﾞｼｯｸM-PRO" panose="020F0600000000000000" pitchFamily="50" charset="-128"/>
                    <a:ea typeface="HG丸ｺﾞｼｯｸM-PRO" panose="020F0600000000000000" pitchFamily="50" charset="-128"/>
                  </a:endParaRPr>
                </a:p>
              </p:txBody>
            </p:sp>
            <p:grpSp>
              <p:nvGrpSpPr>
                <p:cNvPr id="56" name="グループ化 55"/>
                <p:cNvGrpSpPr/>
                <p:nvPr/>
              </p:nvGrpSpPr>
              <p:grpSpPr>
                <a:xfrm>
                  <a:off x="347118" y="1210599"/>
                  <a:ext cx="878581" cy="853242"/>
                  <a:chOff x="347118" y="1210599"/>
                  <a:chExt cx="878581" cy="853242"/>
                </a:xfrm>
              </p:grpSpPr>
              <p:sp>
                <p:nvSpPr>
                  <p:cNvPr id="58" name="正方形/長方形 57"/>
                  <p:cNvSpPr/>
                  <p:nvPr/>
                </p:nvSpPr>
                <p:spPr>
                  <a:xfrm>
                    <a:off x="376517" y="1210599"/>
                    <a:ext cx="816849" cy="853242"/>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347118" y="1462312"/>
                    <a:ext cx="878581" cy="369108"/>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57" name="正方形/長方形 56"/>
                <p:cNvSpPr/>
                <p:nvPr/>
              </p:nvSpPr>
              <p:spPr>
                <a:xfrm>
                  <a:off x="1266229" y="1210599"/>
                  <a:ext cx="5075701" cy="853242"/>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49" name="グループ化 48"/>
              <p:cNvGrpSpPr/>
              <p:nvPr/>
            </p:nvGrpSpPr>
            <p:grpSpPr>
              <a:xfrm>
                <a:off x="144287" y="727024"/>
                <a:ext cx="5965413" cy="1091373"/>
                <a:chOff x="376517" y="973296"/>
                <a:chExt cx="5965413" cy="1091373"/>
              </a:xfrm>
            </p:grpSpPr>
            <p:sp>
              <p:nvSpPr>
                <p:cNvPr id="50" name="テキスト ボックス 49"/>
                <p:cNvSpPr txBox="1"/>
                <p:nvPr/>
              </p:nvSpPr>
              <p:spPr>
                <a:xfrm>
                  <a:off x="1258990" y="1014926"/>
                  <a:ext cx="5053855" cy="1015047"/>
                </a:xfrm>
                <a:prstGeom prst="rect">
                  <a:avLst/>
                </a:prstGeom>
                <a:noFill/>
              </p:spPr>
              <p:txBody>
                <a:bodyPr wrap="square" rtlCol="0">
                  <a:spAutoFit/>
                </a:bodyPr>
                <a:lstStyle/>
                <a:p>
                  <a:r>
                    <a:rPr lang="ja-JP" altLang="en-US" sz="1500" dirty="0">
                      <a:latin typeface="HG丸ｺﾞｼｯｸM-PRO" panose="020F0600000000000000" pitchFamily="50" charset="-128"/>
                      <a:ea typeface="HG丸ｺﾞｼｯｸM-PRO" panose="020F0600000000000000" pitchFamily="50" charset="-128"/>
                    </a:rPr>
                    <a:t>自主防災組織や自治会、民生委員など地域の関係者が集まり、住んでいる地域でおこる災害や避難について話し合い、個別避難計画のことを知る機会を持ちます。</a:t>
                  </a:r>
                </a:p>
              </p:txBody>
            </p:sp>
            <p:grpSp>
              <p:nvGrpSpPr>
                <p:cNvPr id="51" name="グループ化 50"/>
                <p:cNvGrpSpPr/>
                <p:nvPr/>
              </p:nvGrpSpPr>
              <p:grpSpPr>
                <a:xfrm>
                  <a:off x="376517" y="973296"/>
                  <a:ext cx="816849" cy="1091373"/>
                  <a:chOff x="376517" y="973296"/>
                  <a:chExt cx="816849" cy="1091373"/>
                </a:xfrm>
              </p:grpSpPr>
              <p:sp>
                <p:nvSpPr>
                  <p:cNvPr id="53" name="正方形/長方形 52"/>
                  <p:cNvSpPr/>
                  <p:nvPr/>
                </p:nvSpPr>
                <p:spPr>
                  <a:xfrm>
                    <a:off x="376517" y="973296"/>
                    <a:ext cx="816849" cy="1091373"/>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85000"/>
                        </a:schemeClr>
                      </a:solidFill>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421007" y="1194119"/>
                    <a:ext cx="723687" cy="645939"/>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知 </a:t>
                    </a:r>
                    <a:r>
                      <a:rPr kumimoji="1" lang="ja-JP" altLang="en-US" b="1" dirty="0" err="1">
                        <a:latin typeface="HG丸ｺﾞｼｯｸM-PRO" panose="020F0600000000000000" pitchFamily="50" charset="-128"/>
                        <a:ea typeface="HG丸ｺﾞｼｯｸM-PRO" panose="020F0600000000000000" pitchFamily="50" charset="-128"/>
                      </a:rPr>
                      <a:t>る</a:t>
                    </a: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学 </a:t>
                    </a:r>
                    <a:r>
                      <a:rPr kumimoji="1" lang="ja-JP" altLang="en-US" b="1" dirty="0" err="1">
                        <a:latin typeface="HG丸ｺﾞｼｯｸM-PRO" panose="020F0600000000000000" pitchFamily="50" charset="-128"/>
                        <a:ea typeface="HG丸ｺﾞｼｯｸM-PRO" panose="020F0600000000000000" pitchFamily="50" charset="-128"/>
                      </a:rPr>
                      <a:t>ぶ</a:t>
                    </a:r>
                    <a:endParaRPr kumimoji="1" lang="en-US" altLang="ja-JP" b="1" dirty="0">
                      <a:latin typeface="HG丸ｺﾞｼｯｸM-PRO" panose="020F0600000000000000" pitchFamily="50" charset="-128"/>
                      <a:ea typeface="HG丸ｺﾞｼｯｸM-PRO" panose="020F0600000000000000" pitchFamily="50" charset="-128"/>
                    </a:endParaRPr>
                  </a:p>
                </p:txBody>
              </p:sp>
            </p:grpSp>
            <p:sp>
              <p:nvSpPr>
                <p:cNvPr id="52" name="正方形/長方形 51"/>
                <p:cNvSpPr/>
                <p:nvPr/>
              </p:nvSpPr>
              <p:spPr>
                <a:xfrm>
                  <a:off x="1266229" y="973296"/>
                  <a:ext cx="5075701" cy="1091373"/>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grpSp>
          <p:nvGrpSpPr>
            <p:cNvPr id="25" name="グループ化 24"/>
            <p:cNvGrpSpPr/>
            <p:nvPr/>
          </p:nvGrpSpPr>
          <p:grpSpPr>
            <a:xfrm>
              <a:off x="116972" y="5606470"/>
              <a:ext cx="5999600" cy="2063537"/>
              <a:chOff x="124826" y="5283090"/>
              <a:chExt cx="5991746" cy="2032245"/>
            </a:xfrm>
          </p:grpSpPr>
          <p:grpSp>
            <p:nvGrpSpPr>
              <p:cNvPr id="34" name="グループ化 33"/>
              <p:cNvGrpSpPr/>
              <p:nvPr/>
            </p:nvGrpSpPr>
            <p:grpSpPr>
              <a:xfrm>
                <a:off x="124826" y="5283090"/>
                <a:ext cx="5988505" cy="870549"/>
                <a:chOff x="124826" y="4985563"/>
                <a:chExt cx="5988505" cy="870549"/>
              </a:xfrm>
            </p:grpSpPr>
            <p:sp>
              <p:nvSpPr>
                <p:cNvPr id="42" name="テキスト ボックス 41"/>
                <p:cNvSpPr txBox="1"/>
                <p:nvPr/>
              </p:nvSpPr>
              <p:spPr>
                <a:xfrm>
                  <a:off x="1047176" y="4999718"/>
                  <a:ext cx="4986685" cy="786569"/>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民生委員など、避難行動要支援者のことをよく知る人と一緒に、災害や個別避難計画のことを本人に説明し</a:t>
                  </a:r>
                  <a:r>
                    <a:rPr lang="ja-JP" altLang="en-US" sz="1530" dirty="0">
                      <a:latin typeface="ＭＳ Ｐゴシック" panose="020B0600070205080204" pitchFamily="50" charset="-128"/>
                      <a:ea typeface="ＭＳ Ｐゴシック" panose="020B0600070205080204" pitchFamily="50" charset="-128"/>
                    </a:rPr>
                    <a:t>、</a:t>
                  </a:r>
                  <a:r>
                    <a:rPr lang="ja-JP" altLang="en-US" sz="1530" dirty="0">
                      <a:latin typeface="HG丸ｺﾞｼｯｸM-PRO" panose="020F0600000000000000" pitchFamily="50" charset="-128"/>
                      <a:ea typeface="HG丸ｺﾞｼｯｸM-PRO" panose="020F0600000000000000" pitchFamily="50" charset="-128"/>
                    </a:rPr>
                    <a:t>作成の同意をいただきます。</a:t>
                  </a:r>
                </a:p>
              </p:txBody>
            </p:sp>
            <p:grpSp>
              <p:nvGrpSpPr>
                <p:cNvPr id="43" name="グループ化 42"/>
                <p:cNvGrpSpPr/>
                <p:nvPr/>
              </p:nvGrpSpPr>
              <p:grpSpPr>
                <a:xfrm>
                  <a:off x="124826" y="4985563"/>
                  <a:ext cx="880818" cy="853242"/>
                  <a:chOff x="256302" y="2461601"/>
                  <a:chExt cx="867493" cy="853242"/>
                </a:xfrm>
              </p:grpSpPr>
              <p:sp>
                <p:nvSpPr>
                  <p:cNvPr id="46" name="正方形/長方形 45"/>
                  <p:cNvSpPr/>
                  <p:nvPr/>
                </p:nvSpPr>
                <p:spPr>
                  <a:xfrm>
                    <a:off x="279047" y="2461601"/>
                    <a:ext cx="813583" cy="853242"/>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256302" y="2562577"/>
                    <a:ext cx="867493" cy="636530"/>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本人へ</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の説明</a:t>
                    </a:r>
                  </a:p>
                </p:txBody>
              </p:sp>
            </p:grpSp>
            <p:sp>
              <p:nvSpPr>
                <p:cNvPr id="44" name="正方形/長方形 43"/>
                <p:cNvSpPr/>
                <p:nvPr/>
              </p:nvSpPr>
              <p:spPr>
                <a:xfrm>
                  <a:off x="1051489" y="4985563"/>
                  <a:ext cx="5061842" cy="853242"/>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664362" y="5643935"/>
                  <a:ext cx="389340" cy="212177"/>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など</a:t>
                  </a:r>
                </a:p>
              </p:txBody>
            </p:sp>
          </p:grpSp>
          <p:grpSp>
            <p:nvGrpSpPr>
              <p:cNvPr id="35" name="グループ化 34"/>
              <p:cNvGrpSpPr/>
              <p:nvPr/>
            </p:nvGrpSpPr>
            <p:grpSpPr>
              <a:xfrm>
                <a:off x="127167" y="6223962"/>
                <a:ext cx="5989405" cy="1091373"/>
                <a:chOff x="127167" y="5927704"/>
                <a:chExt cx="5989405" cy="1091373"/>
              </a:xfrm>
            </p:grpSpPr>
            <p:sp>
              <p:nvSpPr>
                <p:cNvPr id="36" name="テキスト ボックス 35"/>
                <p:cNvSpPr txBox="1"/>
                <p:nvPr/>
              </p:nvSpPr>
              <p:spPr>
                <a:xfrm>
                  <a:off x="1050417" y="5941860"/>
                  <a:ext cx="4986685" cy="1018447"/>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自主防災組織や自治会、民生委員、本人や家族、市町村の職員が公民館などに集まり、情報を共有して、一緒に考え、個別避難計画の様式に書き込んでいきます。</a:t>
                  </a:r>
                </a:p>
              </p:txBody>
            </p:sp>
            <p:grpSp>
              <p:nvGrpSpPr>
                <p:cNvPr id="37" name="グループ化 36"/>
                <p:cNvGrpSpPr/>
                <p:nvPr/>
              </p:nvGrpSpPr>
              <p:grpSpPr>
                <a:xfrm>
                  <a:off x="127167" y="5927704"/>
                  <a:ext cx="880818" cy="1091373"/>
                  <a:chOff x="255417" y="2461600"/>
                  <a:chExt cx="867494" cy="1091373"/>
                </a:xfrm>
              </p:grpSpPr>
              <p:sp>
                <p:nvSpPr>
                  <p:cNvPr id="40" name="正方形/長方形 39"/>
                  <p:cNvSpPr/>
                  <p:nvPr/>
                </p:nvSpPr>
                <p:spPr>
                  <a:xfrm>
                    <a:off x="279047" y="2461600"/>
                    <a:ext cx="813583" cy="1091373"/>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255417" y="2951242"/>
                    <a:ext cx="867494" cy="363731"/>
                  </a:xfrm>
                  <a:prstGeom prst="rect">
                    <a:avLst/>
                  </a:prstGeom>
                  <a:noFill/>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つくる</a:t>
                    </a:r>
                  </a:p>
                </p:txBody>
              </p:sp>
            </p:grpSp>
            <p:sp>
              <p:nvSpPr>
                <p:cNvPr id="38" name="正方形/長方形 37"/>
                <p:cNvSpPr/>
                <p:nvPr/>
              </p:nvSpPr>
              <p:spPr>
                <a:xfrm>
                  <a:off x="1054730" y="5927704"/>
                  <a:ext cx="5061842" cy="1091373"/>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9" name="図 38"/>
                <p:cNvPicPr>
                  <a:picLocks noChangeAspect="1"/>
                </p:cNvPicPr>
                <p:nvPr/>
              </p:nvPicPr>
              <p:blipFill rotWithShape="1">
                <a:blip r:embed="rId2"/>
                <a:srcRect l="16503" t="10991" r="19783" b="11627"/>
                <a:stretch/>
              </p:blipFill>
              <p:spPr>
                <a:xfrm rot="5400000">
                  <a:off x="410568" y="5958455"/>
                  <a:ext cx="307815" cy="783666"/>
                </a:xfrm>
                <a:prstGeom prst="rect">
                  <a:avLst/>
                </a:prstGeom>
              </p:spPr>
            </p:pic>
          </p:grpSp>
        </p:grpSp>
        <p:sp>
          <p:nvSpPr>
            <p:cNvPr id="26" name="テキスト ボックス 25"/>
            <p:cNvSpPr txBox="1"/>
            <p:nvPr/>
          </p:nvSpPr>
          <p:spPr>
            <a:xfrm>
              <a:off x="5261336" y="-5122"/>
              <a:ext cx="1140056" cy="378117"/>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（例２）</a:t>
              </a:r>
            </a:p>
          </p:txBody>
        </p:sp>
        <p:grpSp>
          <p:nvGrpSpPr>
            <p:cNvPr id="27" name="グループ化 26"/>
            <p:cNvGrpSpPr/>
            <p:nvPr/>
          </p:nvGrpSpPr>
          <p:grpSpPr>
            <a:xfrm>
              <a:off x="147915" y="8459525"/>
              <a:ext cx="6094842" cy="661251"/>
              <a:chOff x="376514" y="7101228"/>
              <a:chExt cx="6094842" cy="661251"/>
            </a:xfrm>
          </p:grpSpPr>
          <p:sp>
            <p:nvSpPr>
              <p:cNvPr id="30" name="テキスト ボックス 29"/>
              <p:cNvSpPr txBox="1"/>
              <p:nvPr/>
            </p:nvSpPr>
            <p:spPr>
              <a:xfrm>
                <a:off x="1258789" y="7223870"/>
                <a:ext cx="5212567" cy="538609"/>
              </a:xfrm>
              <a:prstGeom prst="rect">
                <a:avLst/>
              </a:prstGeom>
              <a:noFill/>
            </p:spPr>
            <p:txBody>
              <a:bodyPr wrap="square" rtlCol="0">
                <a:spAutoFit/>
              </a:bodyPr>
              <a:lstStyle/>
              <a:p>
                <a:r>
                  <a:rPr lang="ja-JP" altLang="en-US" sz="153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53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p>
            </p:txBody>
          </p:sp>
          <p:sp>
            <p:nvSpPr>
              <p:cNvPr id="31" name="正方形/長方形 30"/>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33" name="正方形/長方形 32"/>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28" name="正方形/長方形 27">
              <a:extLst>
                <a:ext uri="{FF2B5EF4-FFF2-40B4-BE49-F238E27FC236}">
                  <a16:creationId xmlns:a16="http://schemas.microsoft.com/office/drawing/2014/main" id="{CE8A1FC9-1D8E-1864-6384-2C4617BAE043}"/>
                </a:ext>
              </a:extLst>
            </p:cNvPr>
            <p:cNvSpPr/>
            <p:nvPr/>
          </p:nvSpPr>
          <p:spPr>
            <a:xfrm>
              <a:off x="124799" y="9445691"/>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99F0129A-F0B8-E1DD-0926-CB661116E174}"/>
                </a:ext>
              </a:extLst>
            </p:cNvPr>
            <p:cNvSpPr txBox="1"/>
            <p:nvPr/>
          </p:nvSpPr>
          <p:spPr>
            <a:xfrm>
              <a:off x="309337" y="9478089"/>
              <a:ext cx="5642571" cy="123111"/>
            </a:xfrm>
            <a:prstGeom prst="rect">
              <a:avLst/>
            </a:prstGeom>
            <a:noFill/>
          </p:spPr>
          <p:txBody>
            <a:bodyPr wrap="none" lIns="0" tIns="0" rIns="0" bIns="0" rtlCol="0">
              <a:spAutoFit/>
            </a:bodyPr>
            <a:lstStyle/>
            <a:p>
              <a:pPr algn="ctr"/>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裏面（４ページ）は、この手順で取り組むことにした場合など、すこしくわしく知りたくなったときにお読みください。</a:t>
              </a:r>
            </a:p>
          </p:txBody>
        </p:sp>
      </p:grpSp>
      <p:sp>
        <p:nvSpPr>
          <p:cNvPr id="66" name="テキスト ボックス 65"/>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３</a:t>
            </a:r>
          </a:p>
        </p:txBody>
      </p:sp>
      <p:sp>
        <p:nvSpPr>
          <p:cNvPr id="2" name="テキスト ボックス 1">
            <a:extLst>
              <a:ext uri="{FF2B5EF4-FFF2-40B4-BE49-F238E27FC236}">
                <a16:creationId xmlns:a16="http://schemas.microsoft.com/office/drawing/2014/main" id="{D0D36E96-5FE7-88F7-8F33-F426B6DFC453}"/>
              </a:ext>
            </a:extLst>
          </p:cNvPr>
          <p:cNvSpPr txBox="1"/>
          <p:nvPr/>
        </p:nvSpPr>
        <p:spPr>
          <a:xfrm>
            <a:off x="1703397" y="9678832"/>
            <a:ext cx="4122638" cy="100027"/>
          </a:xfrm>
          <a:prstGeom prst="rect">
            <a:avLst/>
          </a:prstGeom>
          <a:noFill/>
        </p:spPr>
        <p:txBody>
          <a:bodyPr wrap="square" lIns="0" tIns="0" rIns="0" bIns="0" rtlCol="0">
            <a:spAutoFit/>
          </a:bodyPr>
          <a:lstStyle/>
          <a:p>
            <a:pPr marL="87313" indent="-87313"/>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記載が十分でないときには、本人や関係者などにフィードバックして補正や追記するとよりよいでしょう。</a:t>
            </a:r>
            <a:endParaRPr kumimoji="1" lang="en-US" altLang="ja-JP" sz="6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0310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4" name="直線コネクタ 13">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624094" y="1003404"/>
            <a:ext cx="6301699" cy="9371796"/>
          </a:xfrm>
          <a:prstGeom prst="rect">
            <a:avLst/>
          </a:prstGeom>
          <a:noFill/>
        </p:spPr>
        <p:txBody>
          <a:bodyPr wrap="square" rtlCol="0">
            <a:spAutoFit/>
          </a:bodyPr>
          <a:lstStyle/>
          <a:p>
            <a:pPr algn="ctr">
              <a:lnSpc>
                <a:spcPts val="1500"/>
              </a:lnSpc>
            </a:pPr>
            <a:r>
              <a:rPr lang="ja-JP" altLang="en-US" sz="1600" b="1" dirty="0">
                <a:latin typeface="HG丸ｺﾞｼｯｸM-PRO" panose="020F0600000000000000" pitchFamily="50" charset="-128"/>
                <a:ea typeface="HG丸ｺﾞｼｯｸM-PRO" panose="020F0600000000000000" pitchFamily="50" charset="-128"/>
              </a:rPr>
              <a:t>自主防災組織など地域主体の取組から着手</a:t>
            </a:r>
            <a:endParaRPr lang="en-US" altLang="ja-JP" sz="1600" b="1" dirty="0">
              <a:latin typeface="HG丸ｺﾞｼｯｸM-PRO" panose="020F0600000000000000" pitchFamily="50" charset="-128"/>
              <a:ea typeface="HG丸ｺﾞｼｯｸM-PRO" panose="020F0600000000000000" pitchFamily="50" charset="-128"/>
            </a:endParaRPr>
          </a:p>
          <a:p>
            <a:pPr algn="ctr">
              <a:lnSpc>
                <a:spcPts val="1500"/>
              </a:lnSpc>
            </a:pPr>
            <a:r>
              <a:rPr lang="ja-JP" altLang="en-US" sz="1600" b="1" dirty="0">
                <a:latin typeface="HG丸ｺﾞｼｯｸM-PRO" panose="020F0600000000000000" pitchFamily="50" charset="-128"/>
                <a:ea typeface="HG丸ｺﾞｼｯｸM-PRO" panose="020F0600000000000000" pitchFamily="50" charset="-128"/>
              </a:rPr>
              <a:t>する場合（少しくわしい説明）</a:t>
            </a:r>
            <a:endParaRPr lang="ja-JP" altLang="ja-JP" sz="1600" b="1" dirty="0">
              <a:latin typeface="HG丸ｺﾞｼｯｸM-PRO" panose="020F0600000000000000" pitchFamily="50" charset="-128"/>
              <a:ea typeface="HG丸ｺﾞｼｯｸM-PRO" panose="020F0600000000000000" pitchFamily="50" charset="-128"/>
            </a:endParaRPr>
          </a:p>
          <a:p>
            <a:pPr>
              <a:lnSpc>
                <a:spcPts val="1999"/>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個別避難計画の作成に向け、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p>
          <a:p>
            <a:pPr marL="93656" indent="-93656">
              <a:lnSpc>
                <a:spcPts val="1200"/>
              </a:lnSpc>
            </a:pPr>
            <a:endParaRPr lang="en-US" altLang="ja-JP" sz="2800" dirty="0">
              <a:latin typeface="HG丸ｺﾞｼｯｸM-PRO" panose="020F0600000000000000" pitchFamily="50" charset="-128"/>
              <a:ea typeface="HG丸ｺﾞｼｯｸM-PRO" panose="020F0600000000000000" pitchFamily="50" charset="-128"/>
            </a:endParaRPr>
          </a:p>
          <a:p>
            <a:pPr marL="87307" indent="-87307">
              <a:lnSpc>
                <a:spcPts val="1400"/>
              </a:lnSpc>
            </a:pPr>
            <a:r>
              <a:rPr lang="ja-JP"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まず、</a:t>
            </a:r>
            <a:r>
              <a:rPr lang="ja-JP" altLang="ja-JP" sz="1050" dirty="0">
                <a:latin typeface="HG丸ｺﾞｼｯｸM-PRO" panose="020F0600000000000000" pitchFamily="50" charset="-128"/>
                <a:ea typeface="HG丸ｺﾞｼｯｸM-PRO" panose="020F0600000000000000" pitchFamily="50" charset="-128"/>
              </a:rPr>
              <a:t>自主防災組織や自治会、民生委員など地域の関係者</a:t>
            </a:r>
            <a:r>
              <a:rPr lang="ja-JP" altLang="en-US" sz="1050" dirty="0">
                <a:latin typeface="HG丸ｺﾞｼｯｸM-PRO" panose="020F0600000000000000" pitchFamily="50" charset="-128"/>
                <a:ea typeface="HG丸ｺﾞｼｯｸM-PRO" panose="020F0600000000000000" pitchFamily="50" charset="-128"/>
              </a:rPr>
              <a:t>と</a:t>
            </a:r>
            <a:r>
              <a:rPr lang="ja-JP" altLang="ja-JP" sz="1050" dirty="0">
                <a:latin typeface="HG丸ｺﾞｼｯｸM-PRO" panose="020F0600000000000000" pitchFamily="50" charset="-128"/>
                <a:ea typeface="HG丸ｺﾞｼｯｸM-PRO" panose="020F0600000000000000" pitchFamily="50" charset="-128"/>
              </a:rPr>
              <a:t>、住んでいる地域でおこる災害や避難について</a:t>
            </a:r>
            <a:r>
              <a:rPr lang="ja-JP" altLang="en-US" sz="1050" dirty="0">
                <a:latin typeface="HG丸ｺﾞｼｯｸM-PRO" panose="020F0600000000000000" pitchFamily="50" charset="-128"/>
                <a:ea typeface="HG丸ｺﾞｼｯｸM-PRO" panose="020F0600000000000000" pitchFamily="50" charset="-128"/>
              </a:rPr>
              <a:t>学び、</a:t>
            </a:r>
            <a:r>
              <a:rPr lang="ja-JP" altLang="ja-JP" sz="1050" dirty="0">
                <a:latin typeface="HG丸ｺﾞｼｯｸM-PRO" panose="020F0600000000000000" pitchFamily="50" charset="-128"/>
                <a:ea typeface="HG丸ｺﾞｼｯｸM-PRO" panose="020F0600000000000000" pitchFamily="50" charset="-128"/>
              </a:rPr>
              <a:t>話し合い、個別避難計画</a:t>
            </a:r>
            <a:r>
              <a:rPr lang="ja-JP" altLang="en-US" sz="1050" dirty="0">
                <a:latin typeface="HG丸ｺﾞｼｯｸM-PRO" panose="020F0600000000000000" pitchFamily="50" charset="-128"/>
                <a:ea typeface="HG丸ｺﾞｼｯｸM-PRO" panose="020F0600000000000000" pitchFamily="50" charset="-128"/>
              </a:rPr>
              <a:t>の必要性について一緒に考える</a:t>
            </a:r>
            <a:r>
              <a:rPr lang="ja-JP" altLang="ja-JP" sz="1050" dirty="0">
                <a:latin typeface="HG丸ｺﾞｼｯｸM-PRO" panose="020F0600000000000000" pitchFamily="50" charset="-128"/>
                <a:ea typeface="HG丸ｺﾞｼｯｸM-PRO" panose="020F0600000000000000" pitchFamily="50" charset="-128"/>
              </a:rPr>
              <a:t>機会を持ち</a:t>
            </a:r>
            <a:r>
              <a:rPr lang="ja-JP" altLang="en-US" sz="1050" dirty="0">
                <a:latin typeface="HG丸ｺﾞｼｯｸM-PRO" panose="020F0600000000000000" pitchFamily="50" charset="-128"/>
                <a:ea typeface="HG丸ｺﾞｼｯｸM-PRO" panose="020F0600000000000000" pitchFamily="50" charset="-128"/>
              </a:rPr>
              <a:t>ましょう</a:t>
            </a:r>
            <a:r>
              <a:rPr lang="ja-JP" altLang="ja-JP" sz="1050" dirty="0">
                <a:latin typeface="HG丸ｺﾞｼｯｸM-PRO" panose="020F0600000000000000" pitchFamily="50" charset="-128"/>
                <a:ea typeface="HG丸ｺﾞｼｯｸM-PRO" panose="020F0600000000000000" pitchFamily="50" charset="-128"/>
              </a:rPr>
              <a:t>。</a:t>
            </a:r>
          </a:p>
          <a:p>
            <a:pPr marL="93656" indent="-93656">
              <a:lnSpc>
                <a:spcPts val="1200"/>
              </a:lnSpc>
            </a:pPr>
            <a:endParaRPr lang="en-US" altLang="ja-JP"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■どのような人から個別避難計画をつくればよいか、みんなで考えてみませんか。優先度にとらわれず、まずは、とりくみやすいところからでも大丈夫です。</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87307" indent="-87307">
              <a:lnSpc>
                <a:spcPts val="1200"/>
              </a:lnSpc>
            </a:pPr>
            <a:r>
              <a:rPr lang="en-US" altLang="ja-JP" sz="700" dirty="0">
                <a:latin typeface="HG丸ｺﾞｼｯｸM-PRO" panose="020F0600000000000000" pitchFamily="50" charset="-128"/>
                <a:ea typeface="HG丸ｺﾞｼｯｸM-PRO" panose="020F0600000000000000" pitchFamily="50" charset="-128"/>
              </a:rPr>
              <a:t> </a:t>
            </a:r>
            <a:endParaRPr lang="ja-JP" altLang="ja-JP" sz="700" dirty="0">
              <a:latin typeface="HG丸ｺﾞｼｯｸM-PRO" panose="020F0600000000000000" pitchFamily="50" charset="-128"/>
              <a:ea typeface="HG丸ｺﾞｼｯｸM-PRO" panose="020F0600000000000000" pitchFamily="50" charset="-128"/>
            </a:endParaRPr>
          </a:p>
          <a:p>
            <a:pPr marL="87307" indent="-87307">
              <a:lnSpc>
                <a:spcPts val="1200"/>
              </a:lnSpc>
            </a:pPr>
            <a:r>
              <a:rPr lang="ja-JP" altLang="ja-JP" sz="10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■避難行動要支援者の方が避難するために、事前に決めておかないといけない事柄を自主防災組織など地域の関係者と一緒に</a:t>
            </a:r>
            <a:r>
              <a:rPr lang="ja-JP" altLang="en-US" sz="1000" dirty="0">
                <a:latin typeface="HG丸ｺﾞｼｯｸM-PRO" panose="020F0600000000000000" pitchFamily="50" charset="-128"/>
                <a:ea typeface="HG丸ｺﾞｼｯｸM-PRO" panose="020F0600000000000000" pitchFamily="50" charset="-128"/>
              </a:rPr>
              <a:t>、それぞれの立場から考えてみましょう。</a:t>
            </a:r>
            <a:endParaRPr lang="ja-JP" altLang="ja-JP" sz="1000" dirty="0">
              <a:latin typeface="HG丸ｺﾞｼｯｸM-PRO" panose="020F0600000000000000" pitchFamily="50" charset="-128"/>
              <a:ea typeface="HG丸ｺﾞｼｯｸM-PRO" panose="020F0600000000000000" pitchFamily="50" charset="-128"/>
            </a:endParaRPr>
          </a:p>
          <a:p>
            <a:pPr marL="265093" indent="-93656">
              <a:lnSpc>
                <a:spcPts val="1200"/>
              </a:lnSpc>
            </a:pPr>
            <a:r>
              <a:rPr lang="en-US" altLang="ja-JP" sz="1000" i="1" dirty="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63510" indent="-87307"/>
            <a:r>
              <a:rPr lang="ja-JP" altLang="ja-JP"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endParaRPr lang="ja-JP" altLang="ja-JP" sz="700" dirty="0">
              <a:latin typeface="HG丸ｺﾞｼｯｸM-PRO" panose="020F0600000000000000" pitchFamily="50" charset="-128"/>
              <a:ea typeface="HG丸ｺﾞｼｯｸM-PRO" panose="020F0600000000000000" pitchFamily="50" charset="-128"/>
            </a:endParaRP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○避難支援等実施者の</a:t>
            </a: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・氏名又は名称</a:t>
            </a: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・住所又は居所</a:t>
            </a:r>
          </a:p>
          <a:p>
            <a:pPr marL="363510" indent="-87307">
              <a:lnSpc>
                <a:spcPts val="1200"/>
              </a:lnSpc>
            </a:pPr>
            <a:r>
              <a:rPr lang="ja-JP" altLang="ja-JP" sz="1000" dirty="0">
                <a:latin typeface="HG丸ｺﾞｼｯｸM-PRO" panose="020F0600000000000000" pitchFamily="50" charset="-128"/>
                <a:ea typeface="HG丸ｺﾞｼｯｸM-PRO" panose="020F0600000000000000" pitchFamily="50" charset="-128"/>
              </a:rPr>
              <a:t>・連絡先</a:t>
            </a:r>
          </a:p>
          <a:p>
            <a:pPr marL="363510" indent="-87307"/>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ja-JP" sz="700" dirty="0">
              <a:latin typeface="HG丸ｺﾞｼｯｸM-PRO" panose="020F0600000000000000" pitchFamily="50" charset="-128"/>
              <a:ea typeface="HG丸ｺﾞｼｯｸM-PRO" panose="020F0600000000000000" pitchFamily="50" charset="-128"/>
            </a:endParaRPr>
          </a:p>
          <a:p>
            <a:pPr marL="363510" indent="-87307">
              <a:lnSpc>
                <a:spcPts val="1400"/>
              </a:lnSpc>
            </a:pPr>
            <a:r>
              <a:rPr lang="ja-JP" altLang="ja-JP" sz="1000" dirty="0">
                <a:latin typeface="HG丸ｺﾞｼｯｸM-PRO" panose="020F0600000000000000" pitchFamily="50" charset="-128"/>
                <a:ea typeface="HG丸ｺﾞｼｯｸM-PRO" panose="020F0600000000000000" pitchFamily="50" charset="-128"/>
              </a:rPr>
              <a:t>○避難先</a:t>
            </a:r>
          </a:p>
          <a:p>
            <a:pPr marL="363510" indent="-87307"/>
            <a:r>
              <a:rPr lang="ja-JP" altLang="ja-JP" sz="700" i="1" dirty="0">
                <a:latin typeface="HG丸ｺﾞｼｯｸM-PRO" panose="020F0600000000000000" pitchFamily="50" charset="-128"/>
                <a:ea typeface="HG丸ｺﾞｼｯｸM-PRO" panose="020F0600000000000000" pitchFamily="50" charset="-128"/>
              </a:rPr>
              <a:t>（＊指定福祉避難所、指定一般避難所の福祉避難スペース、親戚知人宅、自宅（屋内安全確保の場合）などの名称等を記載します。）</a:t>
            </a:r>
            <a:endParaRPr lang="ja-JP" altLang="ja-JP" sz="700" dirty="0">
              <a:latin typeface="HG丸ｺﾞｼｯｸM-PRO" panose="020F0600000000000000" pitchFamily="50" charset="-128"/>
              <a:ea typeface="HG丸ｺﾞｼｯｸM-PRO" panose="020F0600000000000000" pitchFamily="50" charset="-128"/>
            </a:endParaRPr>
          </a:p>
          <a:p>
            <a:pPr marL="363510" indent="-87307">
              <a:lnSpc>
                <a:spcPts val="1400"/>
              </a:lnSpc>
            </a:pPr>
            <a:r>
              <a:rPr lang="ja-JP" altLang="ja-JP"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ja-JP" sz="700" dirty="0">
              <a:latin typeface="HG丸ｺﾞｼｯｸM-PRO" panose="020F0600000000000000" pitchFamily="50" charset="-128"/>
              <a:ea typeface="HG丸ｺﾞｼｯｸM-PRO" panose="020F0600000000000000" pitchFamily="50" charset="-128"/>
            </a:endParaRPr>
          </a:p>
          <a:p>
            <a:pPr marL="87307" indent="-87307">
              <a:lnSpc>
                <a:spcPts val="12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7307" indent="-87307"/>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避難のために事前に決めておかないといけない事柄を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a:latin typeface="HG丸ｺﾞｼｯｸM-PRO" panose="020F0600000000000000" pitchFamily="50" charset="-128"/>
                <a:ea typeface="HG丸ｺﾞｼｯｸM-PRO" panose="020F0600000000000000" pitchFamily="50" charset="-128"/>
              </a:rPr>
              <a:t>等で個別避難計画の様式にします。</a:t>
            </a:r>
          </a:p>
          <a:p>
            <a:pPr marL="87307" indent="-87307">
              <a:lnSpc>
                <a:spcPts val="12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7307" indent="-87307">
              <a:lnSpc>
                <a:spcPts val="1400"/>
              </a:lnSpc>
            </a:pPr>
            <a:r>
              <a:rPr lang="ja-JP" altLang="ja-JP" sz="1000" dirty="0">
                <a:latin typeface="HG丸ｺﾞｼｯｸM-PRO" panose="020F0600000000000000" pitchFamily="50" charset="-128"/>
                <a:ea typeface="HG丸ｺﾞｼｯｸM-PRO" panose="020F0600000000000000" pitchFamily="50" charset="-128"/>
              </a:rPr>
              <a:t>■民生委員など、避難行動要支援者のことを</a:t>
            </a:r>
            <a:r>
              <a:rPr lang="ja-JP" altLang="en-US" sz="1000" dirty="0">
                <a:latin typeface="HG丸ｺﾞｼｯｸM-PRO" panose="020F0600000000000000" pitchFamily="50" charset="-128"/>
                <a:ea typeface="HG丸ｺﾞｼｯｸM-PRO" panose="020F0600000000000000" pitchFamily="50" charset="-128"/>
              </a:rPr>
              <a:t>よ</a:t>
            </a:r>
            <a:r>
              <a:rPr lang="ja-JP" altLang="ja-JP" sz="1000" dirty="0">
                <a:latin typeface="HG丸ｺﾞｼｯｸM-PRO" panose="020F0600000000000000" pitchFamily="50" charset="-128"/>
                <a:ea typeface="HG丸ｺﾞｼｯｸM-PRO" panose="020F0600000000000000" pitchFamily="50" charset="-128"/>
              </a:rPr>
              <a:t>く知る人と一緒に、災害や個別避難計画のことを本人に説明し、作成の同意をいただきます。</a:t>
            </a:r>
          </a:p>
          <a:p>
            <a:pPr marL="268268"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初めは</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作成の難易度が比較的低く</a:t>
            </a:r>
            <a:r>
              <a:rPr lang="ja-JP" altLang="en-US" sz="700" i="1" dirty="0">
                <a:latin typeface="ＭＳ Ｐゴシック" panose="020B0600070205080204" pitchFamily="50" charset="-128"/>
                <a:ea typeface="ＭＳ Ｐゴシック" panose="020B0600070205080204" pitchFamily="50" charset="-128"/>
              </a:rPr>
              <a:t>、</a:t>
            </a:r>
            <a:r>
              <a:rPr lang="ja-JP" altLang="en-US" sz="700" i="1" dirty="0">
                <a:latin typeface="HG丸ｺﾞｼｯｸM-PRO" panose="020F0600000000000000" pitchFamily="50" charset="-128"/>
                <a:ea typeface="HG丸ｺﾞｼｯｸM-PRO" panose="020F0600000000000000" pitchFamily="50" charset="-128"/>
              </a:rPr>
              <a:t>同意や協力を得られそうな人からお願いしてみることも考えられます。 </a:t>
            </a:r>
            <a:endParaRPr lang="en-US" altLang="ja-JP" sz="700" i="1" dirty="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※市町村職員も一緒に訪問し、ハザードマップなどの災害関係の説明は市町村職員が行うことが考えられます。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※感染防止等のため、書面を送付することで説明することや、電話</a:t>
            </a:r>
            <a:r>
              <a:rPr lang="ja-JP" altLang="en-US" sz="700" i="1" dirty="0">
                <a:latin typeface="HG丸ｺﾞｼｯｸM-PRO" panose="020F0600000000000000" pitchFamily="50" charset="-128"/>
                <a:ea typeface="HG丸ｺﾞｼｯｸM-PRO" panose="020F0600000000000000" pitchFamily="50" charset="-128"/>
              </a:rPr>
              <a:t>などで行うこと</a:t>
            </a:r>
            <a:r>
              <a:rPr lang="ja-JP" altLang="ja-JP" sz="700" i="1" dirty="0">
                <a:latin typeface="HG丸ｺﾞｼｯｸM-PRO" panose="020F0600000000000000" pitchFamily="50" charset="-128"/>
                <a:ea typeface="HG丸ｺﾞｼｯｸM-PRO" panose="020F0600000000000000" pitchFamily="50" charset="-128"/>
              </a:rPr>
              <a:t>なども考えられます。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87307" indent="-87307">
              <a:lnSpc>
                <a:spcPts val="1200"/>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87307" indent="-87307">
              <a:lnSpc>
                <a:spcPts val="1400"/>
              </a:lnSpc>
            </a:pPr>
            <a:r>
              <a:rPr lang="ja-JP" altLang="ja-JP" sz="1000" dirty="0">
                <a:latin typeface="HG丸ｺﾞｼｯｸM-PRO" panose="020F0600000000000000" pitchFamily="50" charset="-128"/>
                <a:ea typeface="HG丸ｺﾞｼｯｸM-PRO" panose="020F0600000000000000" pitchFamily="50" charset="-128"/>
              </a:rPr>
              <a:t>■自主防災組織や自治会、民生委員、本人や家族、市町村の職員が集まり、情報を共有して、一緒に考え、個別避難計画の様式に書き込んでいきます。</a:t>
            </a:r>
          </a:p>
          <a:p>
            <a:pPr marL="263505" indent="-87307"/>
            <a:r>
              <a:rPr lang="ja-JP" altLang="ja-JP" sz="700" i="1" dirty="0">
                <a:latin typeface="HG丸ｺﾞｼｯｸM-PRO" panose="020F0600000000000000" pitchFamily="50" charset="-128"/>
                <a:ea typeface="HG丸ｺﾞｼｯｸM-PRO" panose="020F0600000000000000" pitchFamily="50" charset="-128"/>
              </a:rPr>
              <a:t>※感染防止等のため、書面を送付することで説明することや、電話やウェブミーティングを活用することなども考えられます。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en-US" altLang="ja-JP" sz="700" dirty="0">
                <a:latin typeface="HG丸ｺﾞｼｯｸM-PRO" panose="020F0600000000000000" pitchFamily="50" charset="-128"/>
                <a:ea typeface="HG丸ｺﾞｼｯｸM-PRO" panose="020F0600000000000000" pitchFamily="50" charset="-128"/>
              </a:rPr>
              <a:t> </a:t>
            </a: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避難支援等の実施に必要なことが記載等されていることを確認して完成です。</a:t>
            </a: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endParaRPr lang="en-US" altLang="ja-JP" sz="12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個別避難計画の作成後は、可能な範囲で、本人・家族・避難支援実施者、</a:t>
            </a:r>
            <a:r>
              <a:rPr lang="ja-JP" altLang="ja-JP" sz="1000" dirty="0">
                <a:latin typeface="HG丸ｺﾞｼｯｸM-PRO" panose="020F0600000000000000" pitchFamily="50" charset="-128"/>
                <a:ea typeface="HG丸ｺﾞｼｯｸM-PRO" panose="020F0600000000000000" pitchFamily="50" charset="-128"/>
              </a:rPr>
              <a:t>自主防災組織</a:t>
            </a:r>
            <a:r>
              <a:rPr lang="ja-JP" altLang="en-US" sz="1000" dirty="0">
                <a:latin typeface="HG丸ｺﾞｼｯｸM-PRO" panose="020F0600000000000000" pitchFamily="50" charset="-128"/>
                <a:ea typeface="HG丸ｺﾞｼｯｸM-PRO" panose="020F0600000000000000" pitchFamily="50" charset="-128"/>
              </a:rPr>
              <a:t>等と一緒に、計画内容に沿った避難訓練を実施し、避難の実効性の確保や内容の改善に取り組むことも考えてみませんか。</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93656" indent="-93656">
              <a:lnSpc>
                <a:spcPts val="1000"/>
              </a:lnSpc>
            </a:pPr>
            <a:endParaRPr lang="en-US" altLang="ja-JP" sz="12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■避難行動要支援者の心身の状況等は変化します。計画の更新を念頭に置いておきましょう。</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5443966" y="542947"/>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2</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9" name="正方形/長方形 8"/>
          <p:cNvSpPr/>
          <p:nvPr/>
        </p:nvSpPr>
        <p:spPr>
          <a:xfrm>
            <a:off x="605358" y="578661"/>
            <a:ext cx="6320435"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大かっこ 10"/>
          <p:cNvSpPr/>
          <p:nvPr/>
        </p:nvSpPr>
        <p:spPr>
          <a:xfrm>
            <a:off x="656322" y="9130747"/>
            <a:ext cx="6242967" cy="970915"/>
          </a:xfrm>
          <a:prstGeom prst="bracketPair">
            <a:avLst>
              <a:gd name="adj" fmla="val 1289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４</a:t>
            </a:r>
          </a:p>
        </p:txBody>
      </p:sp>
      <p:sp>
        <p:nvSpPr>
          <p:cNvPr id="24" name="大かっこ 23">
            <a:extLst>
              <a:ext uri="{FF2B5EF4-FFF2-40B4-BE49-F238E27FC236}">
                <a16:creationId xmlns:a16="http://schemas.microsoft.com/office/drawing/2014/main" id="{431FDAFE-A0CA-D02A-145B-D31BEE7075D0}"/>
              </a:ext>
            </a:extLst>
          </p:cNvPr>
          <p:cNvSpPr/>
          <p:nvPr/>
        </p:nvSpPr>
        <p:spPr>
          <a:xfrm>
            <a:off x="650264" y="1639536"/>
            <a:ext cx="6242967" cy="1316566"/>
          </a:xfrm>
          <a:prstGeom prst="bracketPair">
            <a:avLst>
              <a:gd name="adj" fmla="val 92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大かっこ 24">
            <a:extLst>
              <a:ext uri="{FF2B5EF4-FFF2-40B4-BE49-F238E27FC236}">
                <a16:creationId xmlns:a16="http://schemas.microsoft.com/office/drawing/2014/main" id="{0BC5DA90-6867-E0CE-0C8C-B1C2AA4A1C6C}"/>
              </a:ext>
            </a:extLst>
          </p:cNvPr>
          <p:cNvSpPr/>
          <p:nvPr/>
        </p:nvSpPr>
        <p:spPr>
          <a:xfrm>
            <a:off x="658216" y="3545259"/>
            <a:ext cx="6235015" cy="956980"/>
          </a:xfrm>
          <a:prstGeom prst="bracketPair">
            <a:avLst>
              <a:gd name="adj" fmla="val 126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4889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C71A3073-D605-55F9-E9DB-1357D45BB29C}"/>
              </a:ext>
            </a:extLst>
          </p:cNvPr>
          <p:cNvSpPr/>
          <p:nvPr/>
        </p:nvSpPr>
        <p:spPr>
          <a:xfrm>
            <a:off x="4743559" y="4566277"/>
            <a:ext cx="1924943" cy="30743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700"/>
          </a:p>
        </p:txBody>
      </p:sp>
      <p:sp>
        <p:nvSpPr>
          <p:cNvPr id="2" name="テキスト ボックス 1">
            <a:extLst>
              <a:ext uri="{FF2B5EF4-FFF2-40B4-BE49-F238E27FC236}">
                <a16:creationId xmlns:a16="http://schemas.microsoft.com/office/drawing/2014/main" id="{6C82A42E-611E-CEE4-4E7B-72171F06C716}"/>
              </a:ext>
            </a:extLst>
          </p:cNvPr>
          <p:cNvSpPr txBox="1"/>
          <p:nvPr/>
        </p:nvSpPr>
        <p:spPr>
          <a:xfrm>
            <a:off x="1068222" y="855472"/>
            <a:ext cx="5439310" cy="378117"/>
          </a:xfrm>
          <a:prstGeom prst="rect">
            <a:avLst/>
          </a:prstGeom>
          <a:noFill/>
        </p:spPr>
        <p:txBody>
          <a:bodyPr wrap="none" rtlCol="0">
            <a:spAutoFit/>
          </a:bodyPr>
          <a:lstStyle/>
          <a:p>
            <a:r>
              <a:rPr lang="ja-JP" altLang="ja-JP" b="1" dirty="0">
                <a:latin typeface="HG丸ｺﾞｼｯｸM-PRO" panose="020F0600000000000000" pitchFamily="50" charset="-128"/>
                <a:ea typeface="HG丸ｺﾞｼｯｸM-PRO" panose="020F0600000000000000" pitchFamily="50" charset="-128"/>
              </a:rPr>
              <a:t>本人・地域記入の個別避難計画から着手する場合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14C6EF80-9FFC-6817-6F9A-87EF876BC4A6}"/>
              </a:ext>
            </a:extLst>
          </p:cNvPr>
          <p:cNvGrpSpPr/>
          <p:nvPr/>
        </p:nvGrpSpPr>
        <p:grpSpPr>
          <a:xfrm>
            <a:off x="677644" y="1474868"/>
            <a:ext cx="6062824" cy="660136"/>
            <a:chOff x="337153" y="1210599"/>
            <a:chExt cx="6062824" cy="646331"/>
          </a:xfrm>
        </p:grpSpPr>
        <p:sp>
          <p:nvSpPr>
            <p:cNvPr id="4" name="テキスト ボックス 3">
              <a:extLst>
                <a:ext uri="{FF2B5EF4-FFF2-40B4-BE49-F238E27FC236}">
                  <a16:creationId xmlns:a16="http://schemas.microsoft.com/office/drawing/2014/main" id="{46DE93CB-2986-7D32-4B83-D95D8E2A2891}"/>
                </a:ext>
              </a:extLst>
            </p:cNvPr>
            <p:cNvSpPr txBox="1"/>
            <p:nvPr/>
          </p:nvSpPr>
          <p:spPr>
            <a:xfrm>
              <a:off x="1310632" y="1242290"/>
              <a:ext cx="5089345" cy="572546"/>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a:t>
              </a:r>
              <a:r>
                <a:rPr lang="ja-JP" altLang="en-US" sz="1550" dirty="0">
                  <a:latin typeface="HG丸ｺﾞｼｯｸM-PRO" panose="020F0600000000000000" pitchFamily="50" charset="-128"/>
                  <a:ea typeface="HG丸ｺﾞｼｯｸM-PRO" panose="020F0600000000000000" pitchFamily="50" charset="-128"/>
                </a:rPr>
                <a:t>考えてみましょう</a:t>
              </a:r>
              <a:r>
                <a:rPr lang="ja-JP" altLang="ja-JP" sz="1550" dirty="0">
                  <a:latin typeface="HG丸ｺﾞｼｯｸM-PRO" panose="020F0600000000000000" pitchFamily="50" charset="-128"/>
                  <a:ea typeface="HG丸ｺﾞｼｯｸM-PRO" panose="020F0600000000000000" pitchFamily="50" charset="-128"/>
                </a:rPr>
                <a:t>。</a:t>
              </a:r>
            </a:p>
          </p:txBody>
        </p:sp>
        <p:grpSp>
          <p:nvGrpSpPr>
            <p:cNvPr id="5" name="グループ化 4">
              <a:extLst>
                <a:ext uri="{FF2B5EF4-FFF2-40B4-BE49-F238E27FC236}">
                  <a16:creationId xmlns:a16="http://schemas.microsoft.com/office/drawing/2014/main" id="{3E5AD6AA-E78D-EFC7-D168-90793A208614}"/>
                </a:ext>
              </a:extLst>
            </p:cNvPr>
            <p:cNvGrpSpPr/>
            <p:nvPr/>
          </p:nvGrpSpPr>
          <p:grpSpPr>
            <a:xfrm>
              <a:off x="337153" y="1210599"/>
              <a:ext cx="881973" cy="646331"/>
              <a:chOff x="337153" y="1210599"/>
              <a:chExt cx="881973" cy="646331"/>
            </a:xfrm>
          </p:grpSpPr>
          <p:sp>
            <p:nvSpPr>
              <p:cNvPr id="7" name="正方形/長方形 6">
                <a:extLst>
                  <a:ext uri="{FF2B5EF4-FFF2-40B4-BE49-F238E27FC236}">
                    <a16:creationId xmlns:a16="http://schemas.microsoft.com/office/drawing/2014/main" id="{E2D65B2E-A5ED-EFE4-9183-A9C37E0A5697}"/>
                  </a:ext>
                </a:extLst>
              </p:cNvPr>
              <p:cNvSpPr/>
              <p:nvPr/>
            </p:nvSpPr>
            <p:spPr>
              <a:xfrm>
                <a:off x="376517" y="1210599"/>
                <a:ext cx="816849" cy="646331"/>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015F2E51-F7C9-023D-3201-D6F6A38D806D}"/>
                  </a:ext>
                </a:extLst>
              </p:cNvPr>
              <p:cNvSpPr txBox="1"/>
              <p:nvPr/>
            </p:nvSpPr>
            <p:spPr>
              <a:xfrm>
                <a:off x="337153" y="1350018"/>
                <a:ext cx="881973" cy="251358"/>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6" name="正方形/長方形 5">
              <a:extLst>
                <a:ext uri="{FF2B5EF4-FFF2-40B4-BE49-F238E27FC236}">
                  <a16:creationId xmlns:a16="http://schemas.microsoft.com/office/drawing/2014/main" id="{1F237302-C365-ED99-0524-2A10143CE9DF}"/>
                </a:ext>
              </a:extLst>
            </p:cNvPr>
            <p:cNvSpPr/>
            <p:nvPr/>
          </p:nvSpPr>
          <p:spPr>
            <a:xfrm>
              <a:off x="1266229" y="1210599"/>
              <a:ext cx="5075701" cy="646331"/>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9" name="グループ化 8">
            <a:extLst>
              <a:ext uri="{FF2B5EF4-FFF2-40B4-BE49-F238E27FC236}">
                <a16:creationId xmlns:a16="http://schemas.microsoft.com/office/drawing/2014/main" id="{29B0E3B3-5149-B545-61FB-0C54D3F5B0EC}"/>
              </a:ext>
            </a:extLst>
          </p:cNvPr>
          <p:cNvGrpSpPr/>
          <p:nvPr/>
        </p:nvGrpSpPr>
        <p:grpSpPr>
          <a:xfrm>
            <a:off x="688401" y="2826039"/>
            <a:ext cx="6081793" cy="674015"/>
            <a:chOff x="347910" y="2459012"/>
            <a:chExt cx="6081793" cy="648920"/>
          </a:xfrm>
        </p:grpSpPr>
        <p:sp>
          <p:nvSpPr>
            <p:cNvPr id="10" name="テキスト ボックス 9">
              <a:extLst>
                <a:ext uri="{FF2B5EF4-FFF2-40B4-BE49-F238E27FC236}">
                  <a16:creationId xmlns:a16="http://schemas.microsoft.com/office/drawing/2014/main" id="{90EE7837-4CEE-28B5-5819-85271208504E}"/>
                </a:ext>
              </a:extLst>
            </p:cNvPr>
            <p:cNvSpPr txBox="1"/>
            <p:nvPr/>
          </p:nvSpPr>
          <p:spPr>
            <a:xfrm>
              <a:off x="1310632" y="2484987"/>
              <a:ext cx="5119071" cy="548188"/>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避難のために</a:t>
              </a:r>
              <a:r>
                <a:rPr lang="ja-JP" altLang="ja-JP" sz="1550" dirty="0">
                  <a:latin typeface="HG丸ｺﾞｼｯｸM-PRO" panose="020F0600000000000000" pitchFamily="50" charset="-128"/>
                  <a:ea typeface="HG丸ｺﾞｼｯｸM-PRO" panose="020F0600000000000000" pitchFamily="50" charset="-128"/>
                </a:rPr>
                <a:t>事前に決めておかないといけない事柄を</a:t>
              </a:r>
              <a:r>
                <a:rPr lang="en-US" altLang="ja-JP" sz="1550" dirty="0">
                  <a:latin typeface="HG丸ｺﾞｼｯｸM-PRO" panose="020F0600000000000000" pitchFamily="50" charset="-128"/>
                  <a:ea typeface="HG丸ｺﾞｼｯｸM-PRO" panose="020F0600000000000000" pitchFamily="50" charset="-128"/>
                </a:rPr>
                <a:t>Excel</a:t>
              </a:r>
              <a:r>
                <a:rPr lang="ja-JP" altLang="ja-JP" sz="1550" dirty="0">
                  <a:latin typeface="HG丸ｺﾞｼｯｸM-PRO" panose="020F0600000000000000" pitchFamily="50" charset="-128"/>
                  <a:ea typeface="HG丸ｺﾞｼｯｸM-PRO" panose="020F0600000000000000" pitchFamily="50" charset="-128"/>
                </a:rPr>
                <a:t>や</a:t>
              </a:r>
              <a:r>
                <a:rPr lang="en-US" altLang="ja-JP" sz="1550" dirty="0">
                  <a:latin typeface="HG丸ｺﾞｼｯｸM-PRO" panose="020F0600000000000000" pitchFamily="50" charset="-128"/>
                  <a:ea typeface="HG丸ｺﾞｼｯｸM-PRO" panose="020F0600000000000000" pitchFamily="50" charset="-128"/>
                </a:rPr>
                <a:t>Word </a:t>
              </a:r>
              <a:r>
                <a:rPr lang="ja-JP" altLang="en-US" sz="1550" dirty="0">
                  <a:latin typeface="HG丸ｺﾞｼｯｸM-PRO" panose="020F0600000000000000" pitchFamily="50" charset="-128"/>
                  <a:ea typeface="HG丸ｺﾞｼｯｸM-PRO" panose="020F0600000000000000" pitchFamily="50" charset="-128"/>
                </a:rPr>
                <a:t>等</a:t>
              </a:r>
              <a:r>
                <a:rPr lang="ja-JP" altLang="ja-JP" sz="1550" dirty="0">
                  <a:latin typeface="HG丸ｺﾞｼｯｸM-PRO" panose="020F0600000000000000" pitchFamily="50" charset="-128"/>
                  <a:ea typeface="HG丸ｺﾞｼｯｸM-PRO" panose="020F0600000000000000" pitchFamily="50" charset="-128"/>
                </a:rPr>
                <a:t>で個別避難計画の様式にします。</a:t>
              </a:r>
            </a:p>
          </p:txBody>
        </p:sp>
        <p:grpSp>
          <p:nvGrpSpPr>
            <p:cNvPr id="11" name="グループ化 10">
              <a:extLst>
                <a:ext uri="{FF2B5EF4-FFF2-40B4-BE49-F238E27FC236}">
                  <a16:creationId xmlns:a16="http://schemas.microsoft.com/office/drawing/2014/main" id="{93A14439-442D-8FC3-D438-031A0A848C4D}"/>
                </a:ext>
              </a:extLst>
            </p:cNvPr>
            <p:cNvGrpSpPr/>
            <p:nvPr/>
          </p:nvGrpSpPr>
          <p:grpSpPr>
            <a:xfrm>
              <a:off x="347910" y="2460258"/>
              <a:ext cx="881973" cy="647674"/>
              <a:chOff x="247173" y="2460258"/>
              <a:chExt cx="881973" cy="647674"/>
            </a:xfrm>
          </p:grpSpPr>
          <p:sp>
            <p:nvSpPr>
              <p:cNvPr id="13" name="正方形/長方形 12">
                <a:extLst>
                  <a:ext uri="{FF2B5EF4-FFF2-40B4-BE49-F238E27FC236}">
                    <a16:creationId xmlns:a16="http://schemas.microsoft.com/office/drawing/2014/main" id="{E9FB0E80-2525-BD37-421C-6A92B2103290}"/>
                  </a:ext>
                </a:extLst>
              </p:cNvPr>
              <p:cNvSpPr/>
              <p:nvPr/>
            </p:nvSpPr>
            <p:spPr>
              <a:xfrm>
                <a:off x="275780" y="2461601"/>
                <a:ext cx="816850"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61E096D3-BDD0-F943-84DA-2248026B0514}"/>
                  </a:ext>
                </a:extLst>
              </p:cNvPr>
              <p:cNvSpPr txBox="1"/>
              <p:nvPr/>
            </p:nvSpPr>
            <p:spPr>
              <a:xfrm>
                <a:off x="247173" y="2460258"/>
                <a:ext cx="881973" cy="622267"/>
              </a:xfrm>
              <a:prstGeom prst="rect">
                <a:avLst/>
              </a:prstGeom>
              <a:noFill/>
            </p:spPr>
            <p:txBody>
              <a:bodyPr wrap="none"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12" name="正方形/長方形 11">
              <a:extLst>
                <a:ext uri="{FF2B5EF4-FFF2-40B4-BE49-F238E27FC236}">
                  <a16:creationId xmlns:a16="http://schemas.microsoft.com/office/drawing/2014/main" id="{D5599A89-DE14-9267-A377-0992333ED4C2}"/>
                </a:ext>
              </a:extLst>
            </p:cNvPr>
            <p:cNvSpPr/>
            <p:nvPr/>
          </p:nvSpPr>
          <p:spPr>
            <a:xfrm>
              <a:off x="1280086" y="2459012"/>
              <a:ext cx="5061843" cy="648236"/>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15" name="グループ化 14">
            <a:extLst>
              <a:ext uri="{FF2B5EF4-FFF2-40B4-BE49-F238E27FC236}">
                <a16:creationId xmlns:a16="http://schemas.microsoft.com/office/drawing/2014/main" id="{9A5FEB37-C336-A91C-76EC-8042974867A6}"/>
              </a:ext>
            </a:extLst>
          </p:cNvPr>
          <p:cNvGrpSpPr/>
          <p:nvPr/>
        </p:nvGrpSpPr>
        <p:grpSpPr>
          <a:xfrm>
            <a:off x="693916" y="4190377"/>
            <a:ext cx="6148749" cy="678421"/>
            <a:chOff x="350795" y="3644611"/>
            <a:chExt cx="6055726" cy="647011"/>
          </a:xfrm>
        </p:grpSpPr>
        <p:sp>
          <p:nvSpPr>
            <p:cNvPr id="16" name="テキスト ボックス 15">
              <a:extLst>
                <a:ext uri="{FF2B5EF4-FFF2-40B4-BE49-F238E27FC236}">
                  <a16:creationId xmlns:a16="http://schemas.microsoft.com/office/drawing/2014/main" id="{934DDD2D-F85C-B256-1251-E8A95D455A07}"/>
                </a:ext>
              </a:extLst>
            </p:cNvPr>
            <p:cNvSpPr txBox="1"/>
            <p:nvPr/>
          </p:nvSpPr>
          <p:spPr>
            <a:xfrm>
              <a:off x="1310184" y="3674881"/>
              <a:ext cx="5096337" cy="557701"/>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避難行動要支援者名簿に載っている人に個別避難計画の様式をお届けします。</a:t>
              </a:r>
            </a:p>
          </p:txBody>
        </p:sp>
        <p:grpSp>
          <p:nvGrpSpPr>
            <p:cNvPr id="17" name="グループ化 16">
              <a:extLst>
                <a:ext uri="{FF2B5EF4-FFF2-40B4-BE49-F238E27FC236}">
                  <a16:creationId xmlns:a16="http://schemas.microsoft.com/office/drawing/2014/main" id="{53638AA4-5194-71C9-EB58-AFC2D48A237C}"/>
                </a:ext>
              </a:extLst>
            </p:cNvPr>
            <p:cNvGrpSpPr/>
            <p:nvPr/>
          </p:nvGrpSpPr>
          <p:grpSpPr>
            <a:xfrm>
              <a:off x="350795" y="3645291"/>
              <a:ext cx="868629" cy="646331"/>
              <a:chOff x="256302" y="2461601"/>
              <a:chExt cx="868629" cy="646331"/>
            </a:xfrm>
          </p:grpSpPr>
          <p:sp>
            <p:nvSpPr>
              <p:cNvPr id="19" name="正方形/長方形 18">
                <a:extLst>
                  <a:ext uri="{FF2B5EF4-FFF2-40B4-BE49-F238E27FC236}">
                    <a16:creationId xmlns:a16="http://schemas.microsoft.com/office/drawing/2014/main" id="{BC48C937-88D8-E5DC-3A99-0437B076B7DE}"/>
                  </a:ext>
                </a:extLst>
              </p:cNvPr>
              <p:cNvSpPr/>
              <p:nvPr/>
            </p:nvSpPr>
            <p:spPr>
              <a:xfrm>
                <a:off x="279047" y="2461601"/>
                <a:ext cx="813583" cy="646331"/>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E0DC6451-1B68-375E-84BE-8CC55F906AE2}"/>
                  </a:ext>
                </a:extLst>
              </p:cNvPr>
              <p:cNvSpPr txBox="1"/>
              <p:nvPr/>
            </p:nvSpPr>
            <p:spPr>
              <a:xfrm>
                <a:off x="256302" y="2584243"/>
                <a:ext cx="868629" cy="352232"/>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届ける</a:t>
                </a:r>
              </a:p>
            </p:txBody>
          </p:sp>
        </p:grpSp>
        <p:sp>
          <p:nvSpPr>
            <p:cNvPr id="18" name="正方形/長方形 17">
              <a:extLst>
                <a:ext uri="{FF2B5EF4-FFF2-40B4-BE49-F238E27FC236}">
                  <a16:creationId xmlns:a16="http://schemas.microsoft.com/office/drawing/2014/main" id="{E6AF4734-38AE-2FD3-D27E-DFEC2D30F223}"/>
                </a:ext>
              </a:extLst>
            </p:cNvPr>
            <p:cNvSpPr/>
            <p:nvPr/>
          </p:nvSpPr>
          <p:spPr>
            <a:xfrm>
              <a:off x="1263439" y="3644611"/>
              <a:ext cx="4985262" cy="646331"/>
            </a:xfrm>
            <a:prstGeom prst="rect">
              <a:avLst/>
            </a:prstGeom>
            <a:noFill/>
            <a:ln w="3810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21" name="グループ化 20">
            <a:extLst>
              <a:ext uri="{FF2B5EF4-FFF2-40B4-BE49-F238E27FC236}">
                <a16:creationId xmlns:a16="http://schemas.microsoft.com/office/drawing/2014/main" id="{14A2BB66-A160-94B4-57A0-EC68B41E6615}"/>
              </a:ext>
            </a:extLst>
          </p:cNvPr>
          <p:cNvGrpSpPr/>
          <p:nvPr/>
        </p:nvGrpSpPr>
        <p:grpSpPr>
          <a:xfrm>
            <a:off x="673647" y="6933240"/>
            <a:ext cx="6094832" cy="1377529"/>
            <a:chOff x="113049" y="6223543"/>
            <a:chExt cx="6086218" cy="1128076"/>
          </a:xfrm>
        </p:grpSpPr>
        <p:grpSp>
          <p:nvGrpSpPr>
            <p:cNvPr id="22" name="グループ化 21">
              <a:extLst>
                <a:ext uri="{FF2B5EF4-FFF2-40B4-BE49-F238E27FC236}">
                  <a16:creationId xmlns:a16="http://schemas.microsoft.com/office/drawing/2014/main" id="{F3EC0F7B-FC81-5721-2CEC-B2BADCB152F2}"/>
                </a:ext>
              </a:extLst>
            </p:cNvPr>
            <p:cNvGrpSpPr/>
            <p:nvPr/>
          </p:nvGrpSpPr>
          <p:grpSpPr>
            <a:xfrm>
              <a:off x="113049" y="6223543"/>
              <a:ext cx="6086218" cy="534185"/>
              <a:chOff x="341692" y="4834688"/>
              <a:chExt cx="6087772" cy="534185"/>
            </a:xfrm>
          </p:grpSpPr>
          <p:sp>
            <p:nvSpPr>
              <p:cNvPr id="30" name="テキスト ボックス 29">
                <a:extLst>
                  <a:ext uri="{FF2B5EF4-FFF2-40B4-BE49-F238E27FC236}">
                    <a16:creationId xmlns:a16="http://schemas.microsoft.com/office/drawing/2014/main" id="{D64A254A-9751-7118-9E03-21641BD31031}"/>
                  </a:ext>
                </a:extLst>
              </p:cNvPr>
              <p:cNvSpPr txBox="1"/>
              <p:nvPr/>
            </p:nvSpPr>
            <p:spPr>
              <a:xfrm>
                <a:off x="1310637" y="4861105"/>
                <a:ext cx="5118827" cy="478879"/>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返送のあった個別避難計画について、誤記や記載漏れなどがないか確認します。</a:t>
                </a:r>
              </a:p>
            </p:txBody>
          </p:sp>
          <p:grpSp>
            <p:nvGrpSpPr>
              <p:cNvPr id="31" name="グループ化 30">
                <a:extLst>
                  <a:ext uri="{FF2B5EF4-FFF2-40B4-BE49-F238E27FC236}">
                    <a16:creationId xmlns:a16="http://schemas.microsoft.com/office/drawing/2014/main" id="{E25F3212-3BFE-4EBB-EDB6-88CA6CA8ABB2}"/>
                  </a:ext>
                </a:extLst>
              </p:cNvPr>
              <p:cNvGrpSpPr/>
              <p:nvPr/>
            </p:nvGrpSpPr>
            <p:grpSpPr>
              <a:xfrm>
                <a:off x="341692" y="4834688"/>
                <a:ext cx="880951" cy="533603"/>
                <a:chOff x="247200" y="2461601"/>
                <a:chExt cx="880951" cy="533603"/>
              </a:xfrm>
              <a:solidFill>
                <a:schemeClr val="accent1">
                  <a:lumMod val="20000"/>
                  <a:lumOff val="80000"/>
                </a:schemeClr>
              </a:solidFill>
            </p:grpSpPr>
            <p:sp>
              <p:nvSpPr>
                <p:cNvPr id="33" name="正方形/長方形 32">
                  <a:extLst>
                    <a:ext uri="{FF2B5EF4-FFF2-40B4-BE49-F238E27FC236}">
                      <a16:creationId xmlns:a16="http://schemas.microsoft.com/office/drawing/2014/main" id="{CAB25113-96EE-436E-2DA8-59B96CEEAE63}"/>
                    </a:ext>
                  </a:extLst>
                </p:cNvPr>
                <p:cNvSpPr/>
                <p:nvPr/>
              </p:nvSpPr>
              <p:spPr>
                <a:xfrm>
                  <a:off x="282075" y="2461601"/>
                  <a:ext cx="817837" cy="533603"/>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4" name="テキスト ボックス 33">
                  <a:extLst>
                    <a:ext uri="{FF2B5EF4-FFF2-40B4-BE49-F238E27FC236}">
                      <a16:creationId xmlns:a16="http://schemas.microsoft.com/office/drawing/2014/main" id="{04F43FCB-C1F8-9D3F-8285-0FDB9138BF4A}"/>
                    </a:ext>
                  </a:extLst>
                </p:cNvPr>
                <p:cNvSpPr txBox="1"/>
                <p:nvPr/>
              </p:nvSpPr>
              <p:spPr>
                <a:xfrm>
                  <a:off x="247200" y="2584243"/>
                  <a:ext cx="880951" cy="302450"/>
                </a:xfrm>
                <a:prstGeom prst="rect">
                  <a:avLst/>
                </a:prstGeom>
                <a:noFill/>
                <a:ln>
                  <a:noFill/>
                </a:ln>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確認①</a:t>
                  </a:r>
                </a:p>
              </p:txBody>
            </p:sp>
          </p:grpSp>
          <p:sp>
            <p:nvSpPr>
              <p:cNvPr id="32" name="正方形/長方形 31">
                <a:extLst>
                  <a:ext uri="{FF2B5EF4-FFF2-40B4-BE49-F238E27FC236}">
                    <a16:creationId xmlns:a16="http://schemas.microsoft.com/office/drawing/2014/main" id="{0A2132AE-B01B-39B2-108C-628DDE7FACF0}"/>
                  </a:ext>
                </a:extLst>
              </p:cNvPr>
              <p:cNvSpPr/>
              <p:nvPr/>
            </p:nvSpPr>
            <p:spPr>
              <a:xfrm>
                <a:off x="1261607" y="4835270"/>
                <a:ext cx="5081897" cy="53360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23" name="グループ化 22">
              <a:extLst>
                <a:ext uri="{FF2B5EF4-FFF2-40B4-BE49-F238E27FC236}">
                  <a16:creationId xmlns:a16="http://schemas.microsoft.com/office/drawing/2014/main" id="{1804BF0E-D7CD-1668-6565-127500217CDE}"/>
                </a:ext>
              </a:extLst>
            </p:cNvPr>
            <p:cNvGrpSpPr/>
            <p:nvPr/>
          </p:nvGrpSpPr>
          <p:grpSpPr>
            <a:xfrm>
              <a:off x="114798" y="6818016"/>
              <a:ext cx="6078093" cy="533603"/>
              <a:chOff x="342263" y="7537691"/>
              <a:chExt cx="6036003" cy="533603"/>
            </a:xfrm>
          </p:grpSpPr>
          <p:grpSp>
            <p:nvGrpSpPr>
              <p:cNvPr id="24" name="グループ化 23">
                <a:extLst>
                  <a:ext uri="{FF2B5EF4-FFF2-40B4-BE49-F238E27FC236}">
                    <a16:creationId xmlns:a16="http://schemas.microsoft.com/office/drawing/2014/main" id="{34E51B36-15A7-6F85-5A85-64B5405ABFBC}"/>
                  </a:ext>
                </a:extLst>
              </p:cNvPr>
              <p:cNvGrpSpPr/>
              <p:nvPr/>
            </p:nvGrpSpPr>
            <p:grpSpPr>
              <a:xfrm>
                <a:off x="342263" y="7537691"/>
                <a:ext cx="6036003" cy="533603"/>
                <a:chOff x="342263" y="5886629"/>
                <a:chExt cx="6036003" cy="533603"/>
              </a:xfrm>
            </p:grpSpPr>
            <p:sp>
              <p:nvSpPr>
                <p:cNvPr id="26" name="テキスト ボックス 25">
                  <a:extLst>
                    <a:ext uri="{FF2B5EF4-FFF2-40B4-BE49-F238E27FC236}">
                      <a16:creationId xmlns:a16="http://schemas.microsoft.com/office/drawing/2014/main" id="{E06D5246-4E35-8E10-76BE-0173C164A98F}"/>
                    </a:ext>
                  </a:extLst>
                </p:cNvPr>
                <p:cNvSpPr txBox="1"/>
                <p:nvPr/>
              </p:nvSpPr>
              <p:spPr>
                <a:xfrm>
                  <a:off x="1310425" y="5919096"/>
                  <a:ext cx="5067841" cy="478879"/>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記載漏れ</a:t>
                  </a:r>
                  <a:r>
                    <a:rPr lang="ja-JP" altLang="en-US" sz="1550" dirty="0">
                      <a:latin typeface="HG丸ｺﾞｼｯｸM-PRO" panose="020F0600000000000000" pitchFamily="50" charset="-128"/>
                      <a:ea typeface="HG丸ｺﾞｼｯｸM-PRO" panose="020F0600000000000000" pitchFamily="50" charset="-128"/>
                    </a:rPr>
                    <a:t>や返信がない等の</a:t>
                  </a:r>
                  <a:r>
                    <a:rPr lang="ja-JP" altLang="ja-JP" sz="1550" dirty="0">
                      <a:latin typeface="HG丸ｺﾞｼｯｸM-PRO" panose="020F0600000000000000" pitchFamily="50" charset="-128"/>
                      <a:ea typeface="HG丸ｺﾞｼｯｸM-PRO" panose="020F0600000000000000" pitchFamily="50" charset="-128"/>
                    </a:rPr>
                    <a:t>場合は、本人（家族）にお電話や訪問</a:t>
                  </a:r>
                  <a:r>
                    <a:rPr lang="ja-JP" altLang="en-US" sz="1550" dirty="0">
                      <a:latin typeface="HG丸ｺﾞｼｯｸM-PRO" panose="020F0600000000000000" pitchFamily="50" charset="-128"/>
                      <a:ea typeface="HG丸ｺﾞｼｯｸM-PRO" panose="020F0600000000000000" pitchFamily="50" charset="-128"/>
                    </a:rPr>
                    <a:t>して</a:t>
                  </a:r>
                  <a:r>
                    <a:rPr lang="ja-JP" altLang="ja-JP" sz="1550" dirty="0">
                      <a:latin typeface="HG丸ｺﾞｼｯｸM-PRO" panose="020F0600000000000000" pitchFamily="50" charset="-128"/>
                      <a:ea typeface="HG丸ｺﾞｼｯｸM-PRO" panose="020F0600000000000000" pitchFamily="50" charset="-128"/>
                    </a:rPr>
                    <a:t>、確認</a:t>
                  </a:r>
                  <a:r>
                    <a:rPr lang="ja-JP" altLang="en-US" sz="1550" dirty="0">
                      <a:latin typeface="HG丸ｺﾞｼｯｸM-PRO" panose="020F0600000000000000" pitchFamily="50" charset="-128"/>
                      <a:ea typeface="HG丸ｺﾞｼｯｸM-PRO" panose="020F0600000000000000" pitchFamily="50" charset="-128"/>
                    </a:rPr>
                    <a:t>や必要な支援を</a:t>
                  </a:r>
                  <a:r>
                    <a:rPr lang="ja-JP" altLang="ja-JP" sz="1550" dirty="0">
                      <a:latin typeface="HG丸ｺﾞｼｯｸM-PRO" panose="020F0600000000000000" pitchFamily="50" charset="-128"/>
                      <a:ea typeface="HG丸ｺﾞｼｯｸM-PRO" panose="020F0600000000000000" pitchFamily="50" charset="-128"/>
                    </a:rPr>
                    <a:t>します。</a:t>
                  </a:r>
                </a:p>
              </p:txBody>
            </p:sp>
            <p:grpSp>
              <p:nvGrpSpPr>
                <p:cNvPr id="27" name="グループ化 26">
                  <a:extLst>
                    <a:ext uri="{FF2B5EF4-FFF2-40B4-BE49-F238E27FC236}">
                      <a16:creationId xmlns:a16="http://schemas.microsoft.com/office/drawing/2014/main" id="{19665907-1D44-2D53-BA4E-99F656DBC26E}"/>
                    </a:ext>
                  </a:extLst>
                </p:cNvPr>
                <p:cNvGrpSpPr/>
                <p:nvPr/>
              </p:nvGrpSpPr>
              <p:grpSpPr>
                <a:xfrm>
                  <a:off x="342263" y="5886629"/>
                  <a:ext cx="874628" cy="533603"/>
                  <a:chOff x="247771" y="2329852"/>
                  <a:chExt cx="874628" cy="533603"/>
                </a:xfrm>
                <a:solidFill>
                  <a:schemeClr val="accent1">
                    <a:lumMod val="20000"/>
                    <a:lumOff val="80000"/>
                  </a:schemeClr>
                </a:solidFill>
              </p:grpSpPr>
              <p:sp>
                <p:nvSpPr>
                  <p:cNvPr id="28" name="正方形/長方形 27">
                    <a:extLst>
                      <a:ext uri="{FF2B5EF4-FFF2-40B4-BE49-F238E27FC236}">
                        <a16:creationId xmlns:a16="http://schemas.microsoft.com/office/drawing/2014/main" id="{497BFB2C-4FC6-6236-A283-42C6F11997C6}"/>
                      </a:ext>
                    </a:extLst>
                  </p:cNvPr>
                  <p:cNvSpPr/>
                  <p:nvPr/>
                </p:nvSpPr>
                <p:spPr>
                  <a:xfrm>
                    <a:off x="280659" y="2329852"/>
                    <a:ext cx="811970" cy="533603"/>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E3324085-5BE9-212B-1425-5A6663727F07}"/>
                      </a:ext>
                    </a:extLst>
                  </p:cNvPr>
                  <p:cNvSpPr txBox="1"/>
                  <p:nvPr/>
                </p:nvSpPr>
                <p:spPr>
                  <a:xfrm>
                    <a:off x="247771" y="2453822"/>
                    <a:ext cx="874628" cy="302450"/>
                  </a:xfrm>
                  <a:prstGeom prst="rect">
                    <a:avLst/>
                  </a:prstGeom>
                  <a:noFill/>
                  <a:ln>
                    <a:noFill/>
                  </a:ln>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確認②</a:t>
                    </a:r>
                  </a:p>
                </p:txBody>
              </p:sp>
            </p:grpSp>
          </p:grpSp>
          <p:sp>
            <p:nvSpPr>
              <p:cNvPr id="25" name="正方形/長方形 24">
                <a:extLst>
                  <a:ext uri="{FF2B5EF4-FFF2-40B4-BE49-F238E27FC236}">
                    <a16:creationId xmlns:a16="http://schemas.microsoft.com/office/drawing/2014/main" id="{38E9F8E2-A77E-1235-26F2-734787B57744}"/>
                  </a:ext>
                </a:extLst>
              </p:cNvPr>
              <p:cNvSpPr/>
              <p:nvPr/>
            </p:nvSpPr>
            <p:spPr>
              <a:xfrm>
                <a:off x="1258707" y="7537691"/>
                <a:ext cx="5040551" cy="53360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grpSp>
        <p:nvGrpSpPr>
          <p:cNvPr id="35" name="グループ化 34">
            <a:extLst>
              <a:ext uri="{FF2B5EF4-FFF2-40B4-BE49-F238E27FC236}">
                <a16:creationId xmlns:a16="http://schemas.microsoft.com/office/drawing/2014/main" id="{4FDCE7F8-3F04-C3DD-DF49-A0F700DD877D}"/>
              </a:ext>
            </a:extLst>
          </p:cNvPr>
          <p:cNvGrpSpPr/>
          <p:nvPr/>
        </p:nvGrpSpPr>
        <p:grpSpPr>
          <a:xfrm>
            <a:off x="717008" y="5552344"/>
            <a:ext cx="5965411" cy="697351"/>
            <a:chOff x="376517" y="5088135"/>
            <a:chExt cx="5965411" cy="680176"/>
          </a:xfrm>
        </p:grpSpPr>
        <p:sp>
          <p:nvSpPr>
            <p:cNvPr id="36" name="正方形/長方形 35">
              <a:extLst>
                <a:ext uri="{FF2B5EF4-FFF2-40B4-BE49-F238E27FC236}">
                  <a16:creationId xmlns:a16="http://schemas.microsoft.com/office/drawing/2014/main" id="{AA32BE22-6EFF-0EFA-F0E2-62A2532B0CFC}"/>
                </a:ext>
              </a:extLst>
            </p:cNvPr>
            <p:cNvSpPr/>
            <p:nvPr/>
          </p:nvSpPr>
          <p:spPr>
            <a:xfrm>
              <a:off x="376517" y="5088135"/>
              <a:ext cx="5965411" cy="680176"/>
            </a:xfrm>
            <a:prstGeom prst="rect">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7" name="テキスト ボックス 36">
              <a:extLst>
                <a:ext uri="{FF2B5EF4-FFF2-40B4-BE49-F238E27FC236}">
                  <a16:creationId xmlns:a16="http://schemas.microsoft.com/office/drawing/2014/main" id="{98BB7892-A89B-5937-D68B-10411DB7C796}"/>
                </a:ext>
              </a:extLst>
            </p:cNvPr>
            <p:cNvSpPr txBox="1"/>
            <p:nvPr/>
          </p:nvSpPr>
          <p:spPr>
            <a:xfrm>
              <a:off x="611701" y="5121586"/>
              <a:ext cx="5475442" cy="570373"/>
            </a:xfrm>
            <a:prstGeom prst="rect">
              <a:avLst/>
            </a:prstGeom>
            <a:noFill/>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避難行動要支援者が家族や地域の方の</a:t>
              </a:r>
              <a:endParaRPr kumimoji="1" lang="en-US" altLang="ja-JP" sz="1600" b="1" dirty="0">
                <a:latin typeface="HG丸ｺﾞｼｯｸM-PRO" panose="020F0600000000000000" pitchFamily="50" charset="-128"/>
                <a:ea typeface="HG丸ｺﾞｼｯｸM-PRO" panose="020F0600000000000000" pitchFamily="50" charset="-128"/>
              </a:endParaRPr>
            </a:p>
            <a:p>
              <a:pPr algn="ctr"/>
              <a:r>
                <a:rPr kumimoji="1" lang="ja-JP" altLang="en-US" sz="1600" b="1" dirty="0">
                  <a:latin typeface="HG丸ｺﾞｼｯｸM-PRO" panose="020F0600000000000000" pitchFamily="50" charset="-128"/>
                  <a:ea typeface="HG丸ｺﾞｼｯｸM-PRO" panose="020F0600000000000000" pitchFamily="50" charset="-128"/>
                </a:rPr>
                <a:t>支援を得て様式に必要事項を記入し、返送します。</a:t>
              </a:r>
            </a:p>
          </p:txBody>
        </p:sp>
      </p:grpSp>
      <p:sp>
        <p:nvSpPr>
          <p:cNvPr id="38" name="下矢印 66">
            <a:extLst>
              <a:ext uri="{FF2B5EF4-FFF2-40B4-BE49-F238E27FC236}">
                <a16:creationId xmlns:a16="http://schemas.microsoft.com/office/drawing/2014/main" id="{6A5847A9-91B8-E146-44A8-432790643442}"/>
              </a:ext>
            </a:extLst>
          </p:cNvPr>
          <p:cNvSpPr/>
          <p:nvPr/>
        </p:nvSpPr>
        <p:spPr>
          <a:xfrm>
            <a:off x="2653577" y="2243129"/>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9" name="下矢印 67">
            <a:extLst>
              <a:ext uri="{FF2B5EF4-FFF2-40B4-BE49-F238E27FC236}">
                <a16:creationId xmlns:a16="http://schemas.microsoft.com/office/drawing/2014/main" id="{615CF2C5-8BDA-55CB-A23B-8FC2FA732E2F}"/>
              </a:ext>
            </a:extLst>
          </p:cNvPr>
          <p:cNvSpPr/>
          <p:nvPr/>
        </p:nvSpPr>
        <p:spPr>
          <a:xfrm>
            <a:off x="2653577" y="3608180"/>
            <a:ext cx="2092271" cy="467295"/>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0" name="下矢印 68">
            <a:extLst>
              <a:ext uri="{FF2B5EF4-FFF2-40B4-BE49-F238E27FC236}">
                <a16:creationId xmlns:a16="http://schemas.microsoft.com/office/drawing/2014/main" id="{021AC887-4231-5718-8DB2-C5361F06D85C}"/>
              </a:ext>
            </a:extLst>
          </p:cNvPr>
          <p:cNvSpPr/>
          <p:nvPr/>
        </p:nvSpPr>
        <p:spPr>
          <a:xfrm>
            <a:off x="2653577" y="4976924"/>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1" name="下矢印 69">
            <a:extLst>
              <a:ext uri="{FF2B5EF4-FFF2-40B4-BE49-F238E27FC236}">
                <a16:creationId xmlns:a16="http://schemas.microsoft.com/office/drawing/2014/main" id="{C315A942-3049-E355-D1DD-BA9CC616ED31}"/>
              </a:ext>
            </a:extLst>
          </p:cNvPr>
          <p:cNvSpPr/>
          <p:nvPr/>
        </p:nvSpPr>
        <p:spPr>
          <a:xfrm>
            <a:off x="2653577" y="6357820"/>
            <a:ext cx="2092271" cy="467295"/>
          </a:xfrm>
          <a:prstGeom prst="downArrow">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2" name="下矢印 71">
            <a:extLst>
              <a:ext uri="{FF2B5EF4-FFF2-40B4-BE49-F238E27FC236}">
                <a16:creationId xmlns:a16="http://schemas.microsoft.com/office/drawing/2014/main" id="{998B3CFB-8817-C512-1AD5-4452DFF22273}"/>
              </a:ext>
            </a:extLst>
          </p:cNvPr>
          <p:cNvSpPr/>
          <p:nvPr/>
        </p:nvSpPr>
        <p:spPr>
          <a:xfrm>
            <a:off x="2653577" y="8418894"/>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43" name="テキスト ボックス 42">
            <a:extLst>
              <a:ext uri="{FF2B5EF4-FFF2-40B4-BE49-F238E27FC236}">
                <a16:creationId xmlns:a16="http://schemas.microsoft.com/office/drawing/2014/main" id="{1BEEF8E8-C763-4654-BB02-8E98CBD98081}"/>
              </a:ext>
            </a:extLst>
          </p:cNvPr>
          <p:cNvSpPr txBox="1"/>
          <p:nvPr/>
        </p:nvSpPr>
        <p:spPr>
          <a:xfrm>
            <a:off x="5830426" y="475786"/>
            <a:ext cx="1140056" cy="378117"/>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（例３）</a:t>
            </a:r>
          </a:p>
        </p:txBody>
      </p:sp>
      <p:grpSp>
        <p:nvGrpSpPr>
          <p:cNvPr id="44" name="グループ化 43">
            <a:extLst>
              <a:ext uri="{FF2B5EF4-FFF2-40B4-BE49-F238E27FC236}">
                <a16:creationId xmlns:a16="http://schemas.microsoft.com/office/drawing/2014/main" id="{99EE552A-B9D7-6E89-7BFE-6C58BA1D49FD}"/>
              </a:ext>
            </a:extLst>
          </p:cNvPr>
          <p:cNvGrpSpPr/>
          <p:nvPr/>
        </p:nvGrpSpPr>
        <p:grpSpPr>
          <a:xfrm>
            <a:off x="717005" y="8994313"/>
            <a:ext cx="6144650" cy="646332"/>
            <a:chOff x="376514" y="7101228"/>
            <a:chExt cx="6144650" cy="646332"/>
          </a:xfrm>
        </p:grpSpPr>
        <p:sp>
          <p:nvSpPr>
            <p:cNvPr id="45" name="テキスト ボックス 44">
              <a:extLst>
                <a:ext uri="{FF2B5EF4-FFF2-40B4-BE49-F238E27FC236}">
                  <a16:creationId xmlns:a16="http://schemas.microsoft.com/office/drawing/2014/main" id="{892C480E-987C-92EC-5527-977BDC02FEE7}"/>
                </a:ext>
              </a:extLst>
            </p:cNvPr>
            <p:cNvSpPr txBox="1"/>
            <p:nvPr/>
          </p:nvSpPr>
          <p:spPr>
            <a:xfrm>
              <a:off x="1308560" y="7159795"/>
              <a:ext cx="5212604" cy="538609"/>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55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p>
          </p:txBody>
        </p:sp>
        <p:sp>
          <p:nvSpPr>
            <p:cNvPr id="46" name="正方形/長方形 45">
              <a:extLst>
                <a:ext uri="{FF2B5EF4-FFF2-40B4-BE49-F238E27FC236}">
                  <a16:creationId xmlns:a16="http://schemas.microsoft.com/office/drawing/2014/main" id="{7920E443-BC7A-601D-0C34-6515DF7FA2F1}"/>
                </a:ext>
              </a:extLst>
            </p:cNvPr>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47" name="テキスト ボックス 46">
              <a:extLst>
                <a:ext uri="{FF2B5EF4-FFF2-40B4-BE49-F238E27FC236}">
                  <a16:creationId xmlns:a16="http://schemas.microsoft.com/office/drawing/2014/main" id="{ABD68A28-66A7-64E1-3CB7-A840A957F70E}"/>
                </a:ext>
              </a:extLst>
            </p:cNvPr>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48" name="正方形/長方形 47">
              <a:extLst>
                <a:ext uri="{FF2B5EF4-FFF2-40B4-BE49-F238E27FC236}">
                  <a16:creationId xmlns:a16="http://schemas.microsoft.com/office/drawing/2014/main" id="{67CF18F6-E19C-5767-2250-F5686E95996F}"/>
                </a:ext>
              </a:extLst>
            </p:cNvPr>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49" name="テキスト ボックス 48">
            <a:extLst>
              <a:ext uri="{FF2B5EF4-FFF2-40B4-BE49-F238E27FC236}">
                <a16:creationId xmlns:a16="http://schemas.microsoft.com/office/drawing/2014/main" id="{EF1E5EC9-C20F-0ADD-9A59-615FA4025ECA}"/>
              </a:ext>
            </a:extLst>
          </p:cNvPr>
          <p:cNvSpPr txBox="1"/>
          <p:nvPr/>
        </p:nvSpPr>
        <p:spPr>
          <a:xfrm>
            <a:off x="2114722" y="6129134"/>
            <a:ext cx="3141886" cy="107722"/>
          </a:xfrm>
          <a:prstGeom prst="rect">
            <a:avLst/>
          </a:prstGeom>
          <a:noFill/>
        </p:spPr>
        <p:txBody>
          <a:bodyPr wrap="none" lIns="0" tIns="0" rIns="0" bIns="0" rtlCol="0">
            <a:spAutoFit/>
          </a:bodyPr>
          <a:lstStyle/>
          <a:p>
            <a:pPr algn="ctr"/>
            <a:r>
              <a:rPr kumimoji="1" lang="ja-JP" altLang="en-US" sz="700" dirty="0">
                <a:latin typeface="HG丸ｺﾞｼｯｸM-PRO" panose="020F0600000000000000" pitchFamily="50" charset="-128"/>
                <a:ea typeface="HG丸ｺﾞｼｯｸM-PRO" panose="020F0600000000000000" pitchFamily="50" charset="-128"/>
              </a:rPr>
              <a:t>（</a:t>
            </a:r>
            <a:r>
              <a:rPr kumimoji="1" lang="en-US" altLang="ja-JP" sz="700" dirty="0">
                <a:latin typeface="HG丸ｺﾞｼｯｸM-PRO" panose="020F0600000000000000" pitchFamily="50" charset="-128"/>
                <a:ea typeface="HG丸ｺﾞｼｯｸM-PRO" panose="020F0600000000000000" pitchFamily="50" charset="-128"/>
              </a:rPr>
              <a:t>※</a:t>
            </a:r>
            <a:r>
              <a:rPr kumimoji="1" lang="ja-JP" altLang="en-US" sz="700" dirty="0">
                <a:latin typeface="HG丸ｺﾞｼｯｸM-PRO" panose="020F0600000000000000" pitchFamily="50" charset="-128"/>
                <a:ea typeface="HG丸ｺﾞｼｯｸM-PRO" panose="020F0600000000000000" pitchFamily="50" charset="-128"/>
              </a:rPr>
              <a:t>マイ・タイムラインなどの内容を参考にして書くことも考えられます。）</a:t>
            </a:r>
            <a:endParaRPr kumimoji="1" lang="en-US" altLang="ja-JP" sz="700" dirty="0">
              <a:latin typeface="HG丸ｺﾞｼｯｸM-PRO" panose="020F0600000000000000" pitchFamily="50" charset="-128"/>
              <a:ea typeface="HG丸ｺﾞｼｯｸM-PRO" panose="020F0600000000000000" pitchFamily="50" charset="-128"/>
            </a:endParaRPr>
          </a:p>
        </p:txBody>
      </p:sp>
      <p:sp>
        <p:nvSpPr>
          <p:cNvPr id="50" name="テキスト ボックス 49">
            <a:extLst>
              <a:ext uri="{FF2B5EF4-FFF2-40B4-BE49-F238E27FC236}">
                <a16:creationId xmlns:a16="http://schemas.microsoft.com/office/drawing/2014/main" id="{B8C8C9FA-516C-C4FE-8A0B-C8ADE29A50AB}"/>
              </a:ext>
            </a:extLst>
          </p:cNvPr>
          <p:cNvSpPr txBox="1"/>
          <p:nvPr/>
        </p:nvSpPr>
        <p:spPr>
          <a:xfrm>
            <a:off x="4786488" y="3529386"/>
            <a:ext cx="1994620" cy="200055"/>
          </a:xfrm>
          <a:prstGeom prst="rect">
            <a:avLst/>
          </a:prstGeom>
          <a:noFill/>
        </p:spPr>
        <p:txBody>
          <a:bodyPr wrap="square" lIns="0" tIns="0" rIns="0" bIns="0" rtlCol="0">
            <a:spAutoFit/>
          </a:bodyPr>
          <a:lstStyle/>
          <a:p>
            <a:pPr marL="87313" indent="-87313" algn="ctr"/>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マイ・タイムラインや災害時個別支援計画など</a:t>
            </a:r>
            <a:endParaRPr kumimoji="1" lang="en-US" altLang="ja-JP" sz="650" dirty="0">
              <a:latin typeface="HG丸ｺﾞｼｯｸM-PRO" panose="020F0600000000000000" pitchFamily="50" charset="-128"/>
              <a:ea typeface="HG丸ｺﾞｼｯｸM-PRO" panose="020F0600000000000000" pitchFamily="50" charset="-128"/>
            </a:endParaRPr>
          </a:p>
          <a:p>
            <a:pPr marL="87313" indent="-87313"/>
            <a:r>
              <a:rPr kumimoji="1" lang="ja-JP" altLang="en-US" sz="650" dirty="0">
                <a:latin typeface="HG丸ｺﾞｼｯｸM-PRO" panose="020F0600000000000000" pitchFamily="50" charset="-128"/>
                <a:ea typeface="HG丸ｺﾞｼｯｸM-PRO" panose="020F0600000000000000" pitchFamily="50" charset="-128"/>
              </a:rPr>
              <a:t>　　別の取組の様式を活用することも考えられます。</a:t>
            </a:r>
            <a:endParaRPr kumimoji="1" lang="en-US" altLang="ja-JP" sz="650" dirty="0">
              <a:latin typeface="HG丸ｺﾞｼｯｸM-PRO" panose="020F0600000000000000" pitchFamily="50" charset="-128"/>
              <a:ea typeface="HG丸ｺﾞｼｯｸM-PRO" panose="020F0600000000000000" pitchFamily="50" charset="-128"/>
            </a:endParaRPr>
          </a:p>
        </p:txBody>
      </p:sp>
      <p:sp>
        <p:nvSpPr>
          <p:cNvPr id="51" name="正方形/長方形 50">
            <a:extLst>
              <a:ext uri="{FF2B5EF4-FFF2-40B4-BE49-F238E27FC236}">
                <a16:creationId xmlns:a16="http://schemas.microsoft.com/office/drawing/2014/main" id="{29B7C784-D469-87D0-BADD-0A29F9B01522}"/>
              </a:ext>
            </a:extLst>
          </p:cNvPr>
          <p:cNvSpPr/>
          <p:nvPr/>
        </p:nvSpPr>
        <p:spPr>
          <a:xfrm>
            <a:off x="693889" y="9926599"/>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2" name="テキスト ボックス 51">
            <a:extLst>
              <a:ext uri="{FF2B5EF4-FFF2-40B4-BE49-F238E27FC236}">
                <a16:creationId xmlns:a16="http://schemas.microsoft.com/office/drawing/2014/main" id="{4D15FC24-C05C-D848-D83D-C4C226220DA2}"/>
              </a:ext>
            </a:extLst>
          </p:cNvPr>
          <p:cNvSpPr txBox="1"/>
          <p:nvPr/>
        </p:nvSpPr>
        <p:spPr>
          <a:xfrm>
            <a:off x="878427" y="9958997"/>
            <a:ext cx="5642571" cy="123111"/>
          </a:xfrm>
          <a:prstGeom prst="rect">
            <a:avLst/>
          </a:prstGeom>
          <a:noFill/>
        </p:spPr>
        <p:txBody>
          <a:bodyPr wrap="none" lIns="0" tIns="0" rIns="0" bIns="0" rtlCol="0">
            <a:spAutoFit/>
          </a:bodyPr>
          <a:lstStyle/>
          <a:p>
            <a:pPr algn="ctr"/>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裏面（６ページ）は、この手順で取り組むことにした場合など、すこしくわしく知りたくなったときにお読みください。</a:t>
            </a:r>
          </a:p>
        </p:txBody>
      </p:sp>
      <p:grpSp>
        <p:nvGrpSpPr>
          <p:cNvPr id="58" name="グループ化 57">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59" name="直線コネクタ 58">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3" name="テキスト ボックス 62"/>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５</a:t>
            </a:r>
          </a:p>
        </p:txBody>
      </p:sp>
      <p:sp>
        <p:nvSpPr>
          <p:cNvPr id="53" name="テキスト ボックス 52">
            <a:extLst>
              <a:ext uri="{FF2B5EF4-FFF2-40B4-BE49-F238E27FC236}">
                <a16:creationId xmlns:a16="http://schemas.microsoft.com/office/drawing/2014/main" id="{1572F27F-9DA5-4866-FFA4-CB06F144D6C9}"/>
              </a:ext>
            </a:extLst>
          </p:cNvPr>
          <p:cNvSpPr txBox="1"/>
          <p:nvPr/>
        </p:nvSpPr>
        <p:spPr>
          <a:xfrm>
            <a:off x="4786488" y="8337121"/>
            <a:ext cx="1953980" cy="400110"/>
          </a:xfrm>
          <a:prstGeom prst="rect">
            <a:avLst/>
          </a:prstGeom>
          <a:noFill/>
        </p:spPr>
        <p:txBody>
          <a:bodyPr wrap="square" lIns="0" tIns="0" rIns="0" bIns="0" rtlCol="0">
            <a:spAutoFit/>
          </a:bodyPr>
          <a:lstStyle/>
          <a:p>
            <a:pPr marL="87313" indent="-87313"/>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記載が漏れていた場合は、本人（家族）に確認して追記します。返信がない場合は、作成に支援を必要としている可能性があるため、電話や訪問して、状況を確認し、必要な場合には支援をします。</a:t>
            </a:r>
            <a:endParaRPr kumimoji="1" lang="en-US" altLang="ja-JP" sz="650" dirty="0">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3F922F84-7155-BBB1-A7B0-79006E97BEC1}"/>
              </a:ext>
            </a:extLst>
          </p:cNvPr>
          <p:cNvSpPr txBox="1"/>
          <p:nvPr/>
        </p:nvSpPr>
        <p:spPr>
          <a:xfrm>
            <a:off x="4821048" y="4567714"/>
            <a:ext cx="1861553" cy="271993"/>
          </a:xfrm>
          <a:prstGeom prst="rect">
            <a:avLst/>
          </a:prstGeom>
          <a:noFill/>
        </p:spPr>
        <p:txBody>
          <a:bodyPr wrap="square" lIns="0" tIns="18000" rIns="0" bIns="18000" rtlCol="0">
            <a:spAutoFit/>
          </a:bodyPr>
          <a:lstStyle/>
          <a:p>
            <a:pPr marL="87313" indent="-87313">
              <a:lnSpc>
                <a:spcPts val="1000"/>
              </a:lnSpc>
            </a:pPr>
            <a:r>
              <a:rPr kumimoji="1" lang="en-US" altLang="ja-JP" sz="570" dirty="0">
                <a:latin typeface="HG丸ｺﾞｼｯｸM-PRO" panose="020F0600000000000000" pitchFamily="50" charset="-128"/>
                <a:ea typeface="HG丸ｺﾞｼｯｸM-PRO" panose="020F0600000000000000" pitchFamily="50" charset="-128"/>
              </a:rPr>
              <a:t>※</a:t>
            </a:r>
            <a:r>
              <a:rPr kumimoji="1" lang="ja-JP" altLang="en-US" sz="570" dirty="0">
                <a:latin typeface="HG丸ｺﾞｼｯｸM-PRO" panose="020F0600000000000000" pitchFamily="50" charset="-128"/>
                <a:ea typeface="HG丸ｺﾞｼｯｸM-PRO" panose="020F0600000000000000" pitchFamily="50" charset="-128"/>
              </a:rPr>
              <a:t>　このとき、併せて、最寄りの避難先や自宅の災害</a:t>
            </a:r>
          </a:p>
          <a:p>
            <a:pPr marL="87313" indent="-87313">
              <a:lnSpc>
                <a:spcPts val="1000"/>
              </a:lnSpc>
            </a:pPr>
            <a:r>
              <a:rPr kumimoji="1" lang="ja-JP" altLang="en-US" sz="570" dirty="0">
                <a:latin typeface="HG丸ｺﾞｼｯｸM-PRO" panose="020F0600000000000000" pitchFamily="50" charset="-128"/>
                <a:ea typeface="HG丸ｺﾞｼｯｸM-PRO" panose="020F0600000000000000" pitchFamily="50" charset="-128"/>
              </a:rPr>
              <a:t>　リスクについて、お知らせするとよりよいでしょう。</a:t>
            </a:r>
          </a:p>
        </p:txBody>
      </p:sp>
      <p:sp>
        <p:nvSpPr>
          <p:cNvPr id="56" name="テキスト ボックス 55">
            <a:extLst>
              <a:ext uri="{FF2B5EF4-FFF2-40B4-BE49-F238E27FC236}">
                <a16:creationId xmlns:a16="http://schemas.microsoft.com/office/drawing/2014/main" id="{E6952890-AFA6-9768-A573-9451CAD77D38}"/>
              </a:ext>
            </a:extLst>
          </p:cNvPr>
          <p:cNvSpPr txBox="1"/>
          <p:nvPr/>
        </p:nvSpPr>
        <p:spPr>
          <a:xfrm>
            <a:off x="1625020" y="9661320"/>
            <a:ext cx="4122638" cy="100027"/>
          </a:xfrm>
          <a:prstGeom prst="rect">
            <a:avLst/>
          </a:prstGeom>
          <a:noFill/>
        </p:spPr>
        <p:txBody>
          <a:bodyPr wrap="square" lIns="0" tIns="0" rIns="0" bIns="0" rtlCol="0">
            <a:spAutoFit/>
          </a:bodyPr>
          <a:lstStyle/>
          <a:p>
            <a:pPr marL="87313" indent="-87313"/>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記載が十分でないときには、本人や関係者などにフィードバックして補正や追記するとよりよいでしょう。</a:t>
            </a:r>
            <a:endParaRPr kumimoji="1" lang="en-US" altLang="ja-JP" sz="6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12724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92FD956-7D6C-61D6-3D54-89361A019D42}"/>
              </a:ext>
            </a:extLst>
          </p:cNvPr>
          <p:cNvSpPr txBox="1"/>
          <p:nvPr/>
        </p:nvSpPr>
        <p:spPr>
          <a:xfrm>
            <a:off x="634881" y="841591"/>
            <a:ext cx="6289912" cy="9069149"/>
          </a:xfrm>
          <a:prstGeom prst="rect">
            <a:avLst/>
          </a:prstGeom>
          <a:noFill/>
        </p:spPr>
        <p:txBody>
          <a:bodyPr wrap="square" rtlCol="0">
            <a:spAutoFit/>
          </a:bodyPr>
          <a:lstStyle/>
          <a:p>
            <a:pPr algn="ctr">
              <a:lnSpc>
                <a:spcPts val="1999"/>
              </a:lnSpc>
            </a:pPr>
            <a:r>
              <a:rPr lang="ja-JP" altLang="ja-JP" b="1" dirty="0">
                <a:latin typeface="HG丸ｺﾞｼｯｸM-PRO" panose="020F0600000000000000" pitchFamily="50" charset="-128"/>
                <a:ea typeface="HG丸ｺﾞｼｯｸM-PRO" panose="020F0600000000000000" pitchFamily="50" charset="-128"/>
              </a:rPr>
              <a:t>本人・地域記入の個別避難計画から着手</a:t>
            </a:r>
            <a:endParaRPr lang="en-US" altLang="ja-JP" b="1" dirty="0">
              <a:latin typeface="HG丸ｺﾞｼｯｸM-PRO" panose="020F0600000000000000" pitchFamily="50" charset="-128"/>
              <a:ea typeface="HG丸ｺﾞｼｯｸM-PRO" panose="020F0600000000000000" pitchFamily="50" charset="-128"/>
            </a:endParaRPr>
          </a:p>
          <a:p>
            <a:pPr algn="ctr">
              <a:lnSpc>
                <a:spcPts val="1999"/>
              </a:lnSpc>
            </a:pPr>
            <a:r>
              <a:rPr lang="ja-JP" altLang="ja-JP" b="1" dirty="0">
                <a:latin typeface="HG丸ｺﾞｼｯｸM-PRO" panose="020F0600000000000000" pitchFamily="50" charset="-128"/>
                <a:ea typeface="HG丸ｺﾞｼｯｸM-PRO" panose="020F0600000000000000" pitchFamily="50" charset="-128"/>
              </a:rPr>
              <a:t>する場合</a:t>
            </a:r>
            <a:r>
              <a:rPr lang="ja-JP" altLang="en-US" b="1" dirty="0">
                <a:latin typeface="HG丸ｺﾞｼｯｸM-PRO" panose="020F0600000000000000" pitchFamily="50" charset="-128"/>
                <a:ea typeface="HG丸ｺﾞｼｯｸM-PRO" panose="020F0600000000000000" pitchFamily="50" charset="-128"/>
              </a:rPr>
              <a:t>（少しくわしい説明）</a:t>
            </a:r>
            <a:endParaRPr lang="ja-JP" altLang="ja-JP" b="1" dirty="0">
              <a:latin typeface="HG丸ｺﾞｼｯｸM-PRO" panose="020F0600000000000000" pitchFamily="50" charset="-128"/>
              <a:ea typeface="HG丸ｺﾞｼｯｸM-PRO" panose="020F0600000000000000" pitchFamily="50" charset="-128"/>
            </a:endParaRPr>
          </a:p>
          <a:p>
            <a:pPr>
              <a:lnSpc>
                <a:spcPts val="1999"/>
              </a:lnSpc>
            </a:pPr>
            <a:r>
              <a:rPr lang="en-US" altLang="ja-JP" sz="1200" dirty="0">
                <a:latin typeface="HG丸ｺﾞｼｯｸM-PRO" panose="020F0600000000000000" pitchFamily="50" charset="-128"/>
                <a:ea typeface="HG丸ｺﾞｼｯｸM-PRO" panose="020F0600000000000000" pitchFamily="50" charset="-128"/>
              </a:rPr>
              <a:t> </a:t>
            </a:r>
            <a:endParaRPr lang="ja-JP" altLang="ja-JP" sz="12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個別避難計画の作成に向け、まず、防災、福祉、保健などの庁内の関係部局の職員が、連携して取り組もうとする意識を高めること、また、ケアマネジャーや相談支援専門員などの本人のことをよく知る人や、自主防災組織や自治会、民生委員、社会福祉協議会などの庁外の関係者等が、それぞれに、お互いの役割を理解しあって、連携・協働して取り組んではどうでしょうか。そのため、庁内・庁外の関係者同士の顔の見える関係づくりに取り組んでみませんか。また、計画作成の必要性を共有するためにも、まずは、庁内や地域の関係者に積極的に声をかけ、みんなで学び、考え、一緒に何かをやってみて、実感しあう、という経験をすることから始めてみませんか。</a:t>
            </a:r>
          </a:p>
          <a:p>
            <a:pPr marL="93656" indent="-93656">
              <a:lnSpc>
                <a:spcPts val="1000"/>
              </a:lnSpc>
            </a:pPr>
            <a:endParaRPr lang="en-US" altLang="ja-JP" sz="1000" dirty="0">
              <a:latin typeface="HG丸ｺﾞｼｯｸM-PRO" panose="020F0600000000000000" pitchFamily="50" charset="-128"/>
              <a:ea typeface="HG丸ｺﾞｼｯｸM-PRO" panose="020F0600000000000000" pitchFamily="50" charset="-128"/>
            </a:endParaRPr>
          </a:p>
          <a:p>
            <a:pPr marL="93656" indent="-93656">
              <a:lnSpc>
                <a:spcPts val="1200"/>
              </a:lnSpc>
            </a:pPr>
            <a:r>
              <a:rPr lang="ja-JP" altLang="en-US" sz="1000" dirty="0">
                <a:latin typeface="HG丸ｺﾞｼｯｸM-PRO" panose="020F0600000000000000" pitchFamily="50" charset="-128"/>
                <a:ea typeface="HG丸ｺﾞｼｯｸM-PRO" panose="020F0600000000000000" pitchFamily="50" charset="-128"/>
              </a:rPr>
              <a:t>■どのような人から個別避難計画をつくればよいか、みんなで考えてみませんか。優先度にとらわれず、まずは、とりくみやすいところからでも大丈夫です。</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優先度を判断するポイントの例：ハザードマップ、本人の心身の状況や情報取得や判断への支援が必要な程度、独居等の居住実態や社会的孤立</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優先度は、個別避難計画を早期に作成するための手段であり、目的ではないことに留意してください。</a:t>
            </a:r>
            <a:endParaRPr lang="en-US" altLang="ja-JP" sz="700" i="1" dirty="0">
              <a:highlight>
                <a:srgbClr val="FFFF00"/>
              </a:highlight>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highlight>
                  <a:srgbClr val="FFFF00"/>
                </a:highlight>
                <a:latin typeface="HG丸ｺﾞｼｯｸM-PRO" panose="020F0600000000000000" pitchFamily="50" charset="-128"/>
                <a:ea typeface="HG丸ｺﾞｼｯｸM-PRO" panose="020F0600000000000000" pitchFamily="50" charset="-128"/>
              </a:rPr>
              <a:t>※</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最初は試行的に、優先度が相対的に高くない人の計画作成に取り組み、一定程度ノウハウの蓄積が図られた後に優先度の高い人の計画作成に取り組むことは災害対策基本法の規定に反するものではありません。</a:t>
            </a:r>
            <a:endParaRPr lang="en-US" altLang="ja-JP" sz="700" dirty="0">
              <a:latin typeface="HG丸ｺﾞｼｯｸM-PRO" panose="020F0600000000000000" pitchFamily="50" charset="-128"/>
              <a:ea typeface="HG丸ｺﾞｼｯｸM-PRO" panose="020F0600000000000000" pitchFamily="50" charset="-128"/>
            </a:endParaRPr>
          </a:p>
          <a:p>
            <a:pPr marL="85718" indent="-85718">
              <a:lnSpc>
                <a:spcPts val="1400"/>
              </a:lnSpc>
            </a:pPr>
            <a:endParaRPr lang="en-US"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a:t>
            </a:r>
            <a:r>
              <a:rPr lang="ja-JP" altLang="en-US" sz="1000" dirty="0">
                <a:latin typeface="HG丸ｺﾞｼｯｸM-PRO" panose="020F0600000000000000" pitchFamily="50" charset="-128"/>
                <a:ea typeface="HG丸ｺﾞｼｯｸM-PRO" panose="020F0600000000000000" pitchFamily="50" charset="-128"/>
              </a:rPr>
              <a:t>考えてみましょう</a:t>
            </a:r>
            <a:r>
              <a:rPr lang="ja-JP" altLang="ja-JP" sz="1000" dirty="0">
                <a:latin typeface="HG丸ｺﾞｼｯｸM-PRO" panose="020F0600000000000000" pitchFamily="50" charset="-128"/>
                <a:ea typeface="HG丸ｺﾞｼｯｸM-PRO" panose="020F0600000000000000" pitchFamily="50" charset="-128"/>
              </a:rPr>
              <a:t>。</a:t>
            </a:r>
          </a:p>
          <a:p>
            <a:pPr marL="265093" indent="-93656">
              <a:lnSpc>
                <a:spcPts val="1400"/>
              </a:lnSpc>
            </a:pPr>
            <a:r>
              <a:rPr lang="en-US" altLang="ja-JP" sz="1000" i="1" dirty="0">
                <a:latin typeface="HG丸ｺﾞｼｯｸM-PRO" panose="020F0600000000000000" pitchFamily="50" charset="-128"/>
                <a:ea typeface="HG丸ｺﾞｼｯｸM-PRO" panose="020F0600000000000000" pitchFamily="50" charset="-128"/>
              </a:rPr>
              <a:t>《</a:t>
            </a:r>
            <a:r>
              <a:rPr lang="ja-JP" altLang="ja-JP" sz="1000" i="1" dirty="0">
                <a:latin typeface="HG丸ｺﾞｼｯｸM-PRO" panose="020F0600000000000000" pitchFamily="50" charset="-128"/>
                <a:ea typeface="HG丸ｺﾞｼｯｸM-PRO" panose="020F0600000000000000" pitchFamily="50" charset="-128"/>
              </a:rPr>
              <a:t>記載</a:t>
            </a:r>
            <a:r>
              <a:rPr lang="ja-JP" altLang="en-US" sz="1000" i="1" dirty="0">
                <a:latin typeface="HG丸ｺﾞｼｯｸM-PRO" panose="020F0600000000000000" pitchFamily="50" charset="-128"/>
                <a:ea typeface="HG丸ｺﾞｼｯｸM-PRO" panose="020F0600000000000000" pitchFamily="50" charset="-128"/>
              </a:rPr>
              <a:t>等</a:t>
            </a:r>
            <a:r>
              <a:rPr lang="ja-JP" altLang="ja-JP" sz="1000" i="1" dirty="0">
                <a:latin typeface="HG丸ｺﾞｼｯｸM-PRO" panose="020F0600000000000000" pitchFamily="50" charset="-128"/>
                <a:ea typeface="HG丸ｺﾞｼｯｸM-PRO" panose="020F0600000000000000" pitchFamily="50" charset="-128"/>
              </a:rPr>
              <a:t>が必要な事柄</a:t>
            </a:r>
            <a:r>
              <a:rPr lang="en-US" altLang="ja-JP" sz="1000" i="1" dirty="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○本人の氏名、住所又は居所、生年月日、性別、連絡先、避難支援等を必要とする事由</a:t>
            </a:r>
          </a:p>
          <a:p>
            <a:pPr marL="360336"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（＊氏名などの６項目は、避難行動要支援者名簿に記載されている事項です。）</a:t>
            </a:r>
            <a:endParaRPr lang="ja-JP" altLang="ja-JP" sz="7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○避難支援等実施者の</a:t>
            </a: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・氏名又は名称</a:t>
            </a: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・住所又は居所</a:t>
            </a: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・連絡先</a:t>
            </a:r>
          </a:p>
          <a:p>
            <a:pPr marL="360336" indent="-85718">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（＊避難支援等実施者は個人でなく、自治会や自主防災組織などの組織や団体を記載することも可能です。）</a:t>
            </a:r>
            <a:endParaRPr lang="ja-JP" altLang="ja-JP" sz="7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○避難先</a:t>
            </a:r>
          </a:p>
          <a:p>
            <a:pPr marL="360336"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（＊指定福祉避難所、指定一般避難所の福祉避難スペース、親戚知人宅、自宅（屋内安全確保の場合）などの名称等を記載します。）</a:t>
            </a:r>
            <a:endParaRPr lang="ja-JP" altLang="ja-JP" sz="700" dirty="0">
              <a:latin typeface="HG丸ｺﾞｼｯｸM-PRO" panose="020F0600000000000000" pitchFamily="50" charset="-128"/>
              <a:ea typeface="HG丸ｺﾞｼｯｸM-PRO" panose="020F0600000000000000" pitchFamily="50" charset="-128"/>
            </a:endParaRPr>
          </a:p>
          <a:p>
            <a:pPr marL="360336"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○避難経路</a:t>
            </a: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経路上の段差やスロープなど、避難するために本人や避難支援等実施者が必要とする情報が盛り込まれていれば、文字だけでも問題ありません。地図を貼り付けることや、線図や絵を描くことは必須ではありません。）</a:t>
            </a:r>
            <a:endParaRPr lang="ja-JP" altLang="ja-JP" sz="700" dirty="0">
              <a:highlight>
                <a:srgbClr val="FFFF00"/>
              </a:highlight>
              <a:latin typeface="HG丸ｺﾞｼｯｸM-PRO" panose="020F0600000000000000" pitchFamily="50" charset="-128"/>
              <a:ea typeface="HG丸ｺﾞｼｯｸM-PRO" panose="020F0600000000000000" pitchFamily="50" charset="-128"/>
            </a:endParaRPr>
          </a:p>
          <a:p>
            <a:pPr marL="358747" indent="-93656">
              <a:lnSpc>
                <a:spcPts val="1000"/>
              </a:lnSpc>
            </a:pPr>
            <a:r>
              <a:rPr lang="ja-JP" altLang="ja-JP" sz="700" i="1" dirty="0">
                <a:highlight>
                  <a:srgbClr val="FFFF00"/>
                </a:highlight>
                <a:latin typeface="HG丸ｺﾞｼｯｸM-PRO" panose="020F0600000000000000" pitchFamily="50" charset="-128"/>
                <a:ea typeface="HG丸ｺﾞｼｯｸM-PRO" panose="020F0600000000000000" pitchFamily="50" charset="-128"/>
              </a:rPr>
              <a:t>（例）自宅（○○村○丁目○番地○号） ⇒ 村道○号線 ⇒ 自宅</a:t>
            </a:r>
            <a:r>
              <a:rPr lang="ja-JP" altLang="en-US" sz="700" i="1" dirty="0">
                <a:highlight>
                  <a:srgbClr val="FFFF00"/>
                </a:highlight>
                <a:latin typeface="HG丸ｺﾞｼｯｸM-PRO" panose="020F0600000000000000" pitchFamily="50" charset="-128"/>
                <a:ea typeface="HG丸ｺﾞｼｯｸM-PRO" panose="020F0600000000000000" pitchFamily="50" charset="-128"/>
              </a:rPr>
              <a:t>の向いにある</a:t>
            </a:r>
            <a:r>
              <a:rPr lang="ja-JP" altLang="ja-JP" sz="700" i="1" dirty="0">
                <a:highlight>
                  <a:srgbClr val="FFFF00"/>
                </a:highlight>
                <a:latin typeface="HG丸ｺﾞｼｯｸM-PRO" panose="020F0600000000000000" pitchFamily="50" charset="-128"/>
                <a:ea typeface="HG丸ｺﾞｼｯｸM-PRO" panose="020F0600000000000000" pitchFamily="50" charset="-128"/>
              </a:rPr>
              <a:t>○○公民館２階の休憩室（○○村○丁目○番地○号）</a:t>
            </a:r>
            <a:endParaRPr lang="ja-JP" altLang="ja-JP" sz="700" dirty="0">
              <a:latin typeface="HG丸ｺﾞｼｯｸM-PRO" panose="020F0600000000000000" pitchFamily="50" charset="-128"/>
              <a:ea typeface="HG丸ｺﾞｼｯｸM-PRO" panose="020F0600000000000000" pitchFamily="50" charset="-128"/>
            </a:endParaRPr>
          </a:p>
          <a:p>
            <a:pPr marL="85718" indent="-85718">
              <a:lnSpc>
                <a:spcPts val="9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避難のために</a:t>
            </a:r>
            <a:r>
              <a:rPr lang="ja-JP" altLang="ja-JP" sz="1000" dirty="0">
                <a:latin typeface="HG丸ｺﾞｼｯｸM-PRO" panose="020F0600000000000000" pitchFamily="50" charset="-128"/>
                <a:ea typeface="HG丸ｺﾞｼｯｸM-PRO" panose="020F0600000000000000" pitchFamily="50" charset="-128"/>
              </a:rPr>
              <a:t>事前に決めておかないといけない事柄を</a:t>
            </a:r>
            <a:r>
              <a:rPr lang="en-US" altLang="ja-JP" sz="1000" dirty="0">
                <a:latin typeface="HG丸ｺﾞｼｯｸM-PRO" panose="020F0600000000000000" pitchFamily="50" charset="-128"/>
                <a:ea typeface="HG丸ｺﾞｼｯｸM-PRO" panose="020F0600000000000000" pitchFamily="50" charset="-128"/>
              </a:rPr>
              <a:t>Excel</a:t>
            </a:r>
            <a:r>
              <a:rPr lang="ja-JP" altLang="en-US" sz="1000" dirty="0">
                <a:latin typeface="HG丸ｺﾞｼｯｸM-PRO" panose="020F0600000000000000" pitchFamily="50" charset="-128"/>
                <a:ea typeface="HG丸ｺﾞｼｯｸM-PRO" panose="020F0600000000000000" pitchFamily="50" charset="-128"/>
              </a:rPr>
              <a:t>や</a:t>
            </a:r>
            <a:r>
              <a:rPr lang="en-US" altLang="ja-JP" sz="1000" dirty="0">
                <a:latin typeface="HG丸ｺﾞｼｯｸM-PRO" panose="020F0600000000000000" pitchFamily="50" charset="-128"/>
                <a:ea typeface="HG丸ｺﾞｼｯｸM-PRO" panose="020F0600000000000000" pitchFamily="50" charset="-128"/>
              </a:rPr>
              <a:t>Word</a:t>
            </a:r>
            <a:r>
              <a:rPr lang="ja-JP" altLang="en-US" sz="1000" dirty="0">
                <a:latin typeface="HG丸ｺﾞｼｯｸM-PRO" panose="020F0600000000000000" pitchFamily="50" charset="-128"/>
                <a:ea typeface="HG丸ｺﾞｼｯｸM-PRO" panose="020F0600000000000000" pitchFamily="50" charset="-128"/>
              </a:rPr>
              <a:t>等</a:t>
            </a:r>
            <a:r>
              <a:rPr lang="ja-JP" altLang="ja-JP" sz="1000" dirty="0">
                <a:latin typeface="HG丸ｺﾞｼｯｸM-PRO" panose="020F0600000000000000" pitchFamily="50" charset="-128"/>
                <a:ea typeface="HG丸ｺﾞｼｯｸM-PRO" panose="020F0600000000000000" pitchFamily="50" charset="-128"/>
              </a:rPr>
              <a:t>で個別避難計画の様式にします。</a:t>
            </a:r>
          </a:p>
          <a:p>
            <a:pPr marL="85718" indent="-85718">
              <a:lnSpc>
                <a:spcPts val="10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■避難行動要支援者名簿に載っている人に個別避難計画の様式をお届けします。</a:t>
            </a: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※郵便で送付することや、直接お届けすることなどが考えられます。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※同意についても書面で行うことが、考えられます。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※一部の地区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又は避難行動要支援者名簿に載っている人の一部</a:t>
            </a:r>
            <a:r>
              <a:rPr lang="ja-JP" altLang="ja-JP" sz="700" i="1" dirty="0">
                <a:latin typeface="HG丸ｺﾞｼｯｸM-PRO" panose="020F0600000000000000" pitchFamily="50" charset="-128"/>
                <a:ea typeface="HG丸ｺﾞｼｯｸM-PRO" panose="020F0600000000000000" pitchFamily="50" charset="-128"/>
              </a:rPr>
              <a:t>ごとにまとめて送付することや、全部の地区</a:t>
            </a:r>
            <a:r>
              <a:rPr lang="ja-JP" altLang="en-US" sz="700" i="1" dirty="0">
                <a:latin typeface="HG丸ｺﾞｼｯｸM-PRO" panose="020F0600000000000000" pitchFamily="50" charset="-128"/>
                <a:ea typeface="HG丸ｺﾞｼｯｸM-PRO" panose="020F0600000000000000" pitchFamily="50" charset="-128"/>
              </a:rPr>
              <a:t>又は避難行動要支援者名簿に載っている</a:t>
            </a:r>
            <a:r>
              <a:rPr lang="ja-JP" altLang="ja-JP" sz="700" i="1" dirty="0">
                <a:latin typeface="HG丸ｺﾞｼｯｸM-PRO" panose="020F0600000000000000" pitchFamily="50" charset="-128"/>
                <a:ea typeface="HG丸ｺﾞｼｯｸM-PRO" panose="020F0600000000000000" pitchFamily="50" charset="-128"/>
              </a:rPr>
              <a:t>全員に一斉に送付することも考えられます。</a:t>
            </a:r>
            <a:endParaRPr lang="ja-JP" altLang="ja-JP" sz="700" dirty="0">
              <a:latin typeface="HG丸ｺﾞｼｯｸM-PRO" panose="020F0600000000000000" pitchFamily="50" charset="-128"/>
              <a:ea typeface="HG丸ｺﾞｼｯｸM-PRO" panose="020F0600000000000000" pitchFamily="50" charset="-128"/>
            </a:endParaRPr>
          </a:p>
          <a:p>
            <a:pPr marL="85718" indent="-85718">
              <a:lnSpc>
                <a:spcPts val="10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■返送のあった個別避難計画について、誤記や記載漏れなどがないか確認します。</a:t>
            </a:r>
          </a:p>
          <a:p>
            <a:pPr marL="85718" indent="-85718">
              <a:lnSpc>
                <a:spcPts val="10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85718" indent="-85718">
              <a:lnSpc>
                <a:spcPts val="1400"/>
              </a:lnSpc>
            </a:pPr>
            <a:r>
              <a:rPr lang="ja-JP" altLang="ja-JP" sz="1000" dirty="0">
                <a:latin typeface="HG丸ｺﾞｼｯｸM-PRO" panose="020F0600000000000000" pitchFamily="50" charset="-128"/>
                <a:ea typeface="HG丸ｺﾞｼｯｸM-PRO" panose="020F0600000000000000" pitchFamily="50" charset="-128"/>
              </a:rPr>
              <a:t>■記載漏れなどがある場合は、本人（家族）にお電話や訪問することにより、確認します。</a:t>
            </a:r>
          </a:p>
          <a:p>
            <a:pPr marL="85718" indent="-85718">
              <a:lnSpc>
                <a:spcPts val="1000"/>
              </a:lnSpc>
            </a:pPr>
            <a:r>
              <a:rPr lang="en-US" altLang="ja-JP" sz="1000" dirty="0">
                <a:latin typeface="HG丸ｺﾞｼｯｸM-PRO" panose="020F0600000000000000" pitchFamily="50" charset="-128"/>
                <a:ea typeface="HG丸ｺﾞｼｯｸM-PRO" panose="020F0600000000000000" pitchFamily="50" charset="-128"/>
              </a:rPr>
              <a:t> </a:t>
            </a:r>
            <a:endParaRPr lang="ja-JP" altLang="ja-JP" sz="100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避難支援等の実施に必要なことが記載等されていることを確認して完成です。</a:t>
            </a:r>
            <a:endParaRPr lang="en-US" altLang="ja-JP" sz="10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※返送がない人には、本人（家族）に、お電話や訪問することが考えられます。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※返送がない人のうち、御自身や家族で作成することが難しい方には、市役所の職員、自主防災組織が支援して作成することが考えられます。</a:t>
            </a:r>
            <a:endParaRPr lang="ja-JP" altLang="ja-JP" sz="700" dirty="0">
              <a:latin typeface="HG丸ｺﾞｼｯｸM-PRO" panose="020F0600000000000000" pitchFamily="50" charset="-128"/>
              <a:ea typeface="HG丸ｺﾞｼｯｸM-PRO" panose="020F0600000000000000" pitchFamily="50" charset="-128"/>
            </a:endParaRPr>
          </a:p>
          <a:p>
            <a:pPr marL="268268" indent="-85718">
              <a:lnSpc>
                <a:spcPts val="1000"/>
              </a:lnSpc>
            </a:pPr>
            <a:r>
              <a:rPr lang="ja-JP" altLang="ja-JP" sz="700" i="1" dirty="0">
                <a:latin typeface="HG丸ｺﾞｼｯｸM-PRO" panose="020F0600000000000000" pitchFamily="50" charset="-128"/>
                <a:ea typeface="HG丸ｺﾞｼｯｸM-PRO" panose="020F0600000000000000" pitchFamily="50" charset="-128"/>
              </a:rPr>
              <a:t>※避難支援等実施者を引き受けていただけない場合、情報伝達など役割を限定して引き受けていただくことも考えられます。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85718" indent="-85718">
              <a:lnSpc>
                <a:spcPts val="10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個別避難計画の作成後は、可能な範囲で、本人・家族・避難支援実施者等と一緒に、計画内容に沿った避難訓練を実施し、避難の実効性の確保や内容の改善に取り組むことも考えてみませんか。</a:t>
            </a:r>
            <a:endParaRPr lang="en-US" altLang="ja-JP" sz="1000"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en-US" altLang="ja-JP" sz="700" i="1" dirty="0">
                <a:latin typeface="HG丸ｺﾞｼｯｸM-PRO" panose="020F0600000000000000" pitchFamily="50" charset="-128"/>
                <a:ea typeface="HG丸ｺﾞｼｯｸM-PRO" panose="020F0600000000000000" pitchFamily="50" charset="-128"/>
              </a:rPr>
              <a:t>※</a:t>
            </a:r>
            <a:r>
              <a:rPr lang="ja-JP" altLang="en-US" sz="700" i="1" dirty="0">
                <a:latin typeface="HG丸ｺﾞｼｯｸM-PRO" panose="020F0600000000000000" pitchFamily="50" charset="-128"/>
                <a:ea typeface="HG丸ｺﾞｼｯｸM-PRO" panose="020F0600000000000000" pitchFamily="50" charset="-128"/>
              </a:rPr>
              <a:t>避難訓練の例：玄関先まで出ること、</a:t>
            </a:r>
            <a:r>
              <a:rPr lang="ja-JP" altLang="ja-JP" sz="700" i="1" dirty="0">
                <a:latin typeface="HG丸ｺﾞｼｯｸM-PRO" panose="020F0600000000000000" pitchFamily="50" charset="-128"/>
                <a:ea typeface="HG丸ｺﾞｼｯｸM-PRO" panose="020F0600000000000000" pitchFamily="50" charset="-128"/>
              </a:rPr>
              <a:t>避難先の施設まで歩くなど実際に移動を体験すること、避難先の施設の中で実際に過ご</a:t>
            </a:r>
            <a:r>
              <a:rPr lang="ja-JP" altLang="en-US" sz="700" i="1" dirty="0">
                <a:latin typeface="HG丸ｺﾞｼｯｸM-PRO" panose="020F0600000000000000" pitchFamily="50" charset="-128"/>
                <a:ea typeface="HG丸ｺﾞｼｯｸM-PRO" panose="020F0600000000000000" pitchFamily="50" charset="-128"/>
              </a:rPr>
              <a:t>すこと　等</a:t>
            </a:r>
            <a:endParaRPr lang="en-US" altLang="ja-JP" sz="700" i="1" dirty="0">
              <a:latin typeface="HG丸ｺﾞｼｯｸM-PRO" panose="020F0600000000000000" pitchFamily="50" charset="-128"/>
              <a:ea typeface="HG丸ｺﾞｼｯｸM-PRO" panose="020F0600000000000000" pitchFamily="50" charset="-128"/>
            </a:endParaRPr>
          </a:p>
          <a:p>
            <a:pPr marL="269854" indent="-93656">
              <a:lnSpc>
                <a:spcPts val="1000"/>
              </a:lnSpc>
            </a:pPr>
            <a:r>
              <a:rPr lang="ja-JP" altLang="ja-JP" sz="700" i="1" dirty="0">
                <a:latin typeface="HG丸ｺﾞｼｯｸM-PRO" panose="020F0600000000000000" pitchFamily="50" charset="-128"/>
                <a:ea typeface="HG丸ｺﾞｼｯｸM-PRO" panose="020F0600000000000000" pitchFamily="50" charset="-128"/>
              </a:rPr>
              <a:t>※市町村が</a:t>
            </a:r>
            <a:r>
              <a:rPr lang="ja-JP" altLang="en-US" sz="700" i="1" dirty="0">
                <a:latin typeface="HG丸ｺﾞｼｯｸM-PRO" panose="020F0600000000000000" pitchFamily="50" charset="-128"/>
                <a:ea typeface="HG丸ｺﾞｼｯｸM-PRO" panose="020F0600000000000000" pitchFamily="50" charset="-128"/>
              </a:rPr>
              <a:t>実施する</a:t>
            </a:r>
            <a:r>
              <a:rPr lang="ja-JP" altLang="ja-JP" sz="700" i="1" dirty="0">
                <a:latin typeface="HG丸ｺﾞｼｯｸM-PRO" panose="020F0600000000000000" pitchFamily="50" charset="-128"/>
                <a:ea typeface="HG丸ｺﾞｼｯｸM-PRO" panose="020F0600000000000000" pitchFamily="50" charset="-128"/>
              </a:rPr>
              <a:t>福祉避難所開設訓練などに参加することも考えられます。</a:t>
            </a:r>
            <a:endParaRPr lang="en-US" altLang="ja-JP" sz="700" i="1" dirty="0">
              <a:latin typeface="HG丸ｺﾞｼｯｸM-PRO" panose="020F0600000000000000" pitchFamily="50" charset="-128"/>
              <a:ea typeface="HG丸ｺﾞｼｯｸM-PRO" panose="020F0600000000000000" pitchFamily="50" charset="-128"/>
            </a:endParaRPr>
          </a:p>
          <a:p>
            <a:pPr marL="85718" indent="-85718">
              <a:lnSpc>
                <a:spcPts val="900"/>
              </a:lnSpc>
            </a:pPr>
            <a:r>
              <a:rPr lang="en-US" altLang="ja-JP" sz="1050" dirty="0">
                <a:latin typeface="HG丸ｺﾞｼｯｸM-PRO" panose="020F0600000000000000" pitchFamily="50" charset="-128"/>
                <a:ea typeface="HG丸ｺﾞｼｯｸM-PRO" panose="020F0600000000000000" pitchFamily="50" charset="-128"/>
              </a:rPr>
              <a:t> </a:t>
            </a:r>
            <a:endParaRPr lang="ja-JP" altLang="ja-JP" sz="1050" dirty="0">
              <a:latin typeface="HG丸ｺﾞｼｯｸM-PRO" panose="020F0600000000000000" pitchFamily="50" charset="-128"/>
              <a:ea typeface="HG丸ｺﾞｼｯｸM-PRO" panose="020F0600000000000000" pitchFamily="50" charset="-128"/>
            </a:endParaRPr>
          </a:p>
          <a:p>
            <a:pPr marL="93656" indent="-93656">
              <a:lnSpc>
                <a:spcPts val="1400"/>
              </a:lnSpc>
            </a:pPr>
            <a:r>
              <a:rPr lang="ja-JP" altLang="en-US" sz="1000" dirty="0">
                <a:latin typeface="HG丸ｺﾞｼｯｸM-PRO" panose="020F0600000000000000" pitchFamily="50" charset="-128"/>
                <a:ea typeface="HG丸ｺﾞｼｯｸM-PRO" panose="020F0600000000000000" pitchFamily="50" charset="-128"/>
              </a:rPr>
              <a:t>■避難行動要支援者の心身の状況等は変化します。計画の更新を念頭に置いておきましょう。</a:t>
            </a:r>
            <a:endParaRPr lang="en-US" altLang="ja-JP" sz="10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EA589A28-590F-56FF-2ED7-70185F81418E}"/>
              </a:ext>
            </a:extLst>
          </p:cNvPr>
          <p:cNvSpPr txBox="1"/>
          <p:nvPr/>
        </p:nvSpPr>
        <p:spPr>
          <a:xfrm>
            <a:off x="5482215" y="531863"/>
            <a:ext cx="1510350"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a:t>
            </a:r>
            <a:r>
              <a:rPr kumimoji="1" lang="en-US" altLang="ja-JP" dirty="0">
                <a:latin typeface="HG丸ｺﾞｼｯｸM-PRO" panose="020F0600000000000000" pitchFamily="50" charset="-128"/>
                <a:ea typeface="HG丸ｺﾞｼｯｸM-PRO" panose="020F0600000000000000" pitchFamily="50" charset="-128"/>
              </a:rPr>
              <a:t>3</a:t>
            </a:r>
            <a:r>
              <a:rPr kumimoji="1" lang="ja-JP" altLang="en-US" dirty="0">
                <a:latin typeface="HG丸ｺﾞｼｯｸM-PRO" panose="020F0600000000000000" pitchFamily="50" charset="-128"/>
                <a:ea typeface="HG丸ｺﾞｼｯｸM-PRO" panose="020F0600000000000000" pitchFamily="50" charset="-128"/>
              </a:rPr>
              <a:t>裏面）</a:t>
            </a:r>
          </a:p>
        </p:txBody>
      </p:sp>
      <p:sp>
        <p:nvSpPr>
          <p:cNvPr id="4" name="正方形/長方形 3">
            <a:extLst>
              <a:ext uri="{FF2B5EF4-FFF2-40B4-BE49-F238E27FC236}">
                <a16:creationId xmlns:a16="http://schemas.microsoft.com/office/drawing/2014/main" id="{C81CCF93-87D2-3145-3D7F-54303267C3BD}"/>
              </a:ext>
            </a:extLst>
          </p:cNvPr>
          <p:cNvSpPr/>
          <p:nvPr/>
        </p:nvSpPr>
        <p:spPr>
          <a:xfrm>
            <a:off x="619620" y="567577"/>
            <a:ext cx="6320435" cy="95702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3" name="直線コネクタ 12">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６</a:t>
            </a:r>
          </a:p>
        </p:txBody>
      </p:sp>
      <p:sp>
        <p:nvSpPr>
          <p:cNvPr id="22" name="大かっこ 21">
            <a:extLst>
              <a:ext uri="{FF2B5EF4-FFF2-40B4-BE49-F238E27FC236}">
                <a16:creationId xmlns:a16="http://schemas.microsoft.com/office/drawing/2014/main" id="{431FDAFE-A0CA-D02A-145B-D31BEE7075D0}"/>
              </a:ext>
            </a:extLst>
          </p:cNvPr>
          <p:cNvSpPr/>
          <p:nvPr/>
        </p:nvSpPr>
        <p:spPr>
          <a:xfrm>
            <a:off x="668456" y="1583577"/>
            <a:ext cx="6242967" cy="2113951"/>
          </a:xfrm>
          <a:prstGeom prst="bracketPair">
            <a:avLst>
              <a:gd name="adj" fmla="val 536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大かっこ 22">
            <a:extLst>
              <a:ext uri="{FF2B5EF4-FFF2-40B4-BE49-F238E27FC236}">
                <a16:creationId xmlns:a16="http://schemas.microsoft.com/office/drawing/2014/main" id="{431FDAFE-A0CA-D02A-145B-D31BEE7075D0}"/>
              </a:ext>
            </a:extLst>
          </p:cNvPr>
          <p:cNvSpPr/>
          <p:nvPr/>
        </p:nvSpPr>
        <p:spPr>
          <a:xfrm>
            <a:off x="668456" y="8683811"/>
            <a:ext cx="6242967" cy="986116"/>
          </a:xfrm>
          <a:prstGeom prst="bracketPair">
            <a:avLst>
              <a:gd name="adj" fmla="val 131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47250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BF3AAAB-8BB8-0942-5F1E-2D9DAABB8863}"/>
              </a:ext>
            </a:extLst>
          </p:cNvPr>
          <p:cNvSpPr/>
          <p:nvPr/>
        </p:nvSpPr>
        <p:spPr>
          <a:xfrm>
            <a:off x="4874411" y="4093312"/>
            <a:ext cx="1923563" cy="27059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700"/>
          </a:p>
        </p:txBody>
      </p:sp>
      <p:sp>
        <p:nvSpPr>
          <p:cNvPr id="61" name="テキスト ボックス 60">
            <a:extLst>
              <a:ext uri="{FF2B5EF4-FFF2-40B4-BE49-F238E27FC236}">
                <a16:creationId xmlns:a16="http://schemas.microsoft.com/office/drawing/2014/main" id="{2395A1E4-8902-BA84-7414-E4F805713A3B}"/>
              </a:ext>
            </a:extLst>
          </p:cNvPr>
          <p:cNvSpPr txBox="1"/>
          <p:nvPr/>
        </p:nvSpPr>
        <p:spPr>
          <a:xfrm>
            <a:off x="511501" y="756097"/>
            <a:ext cx="6633547" cy="378117"/>
          </a:xfrm>
          <a:prstGeom prst="rect">
            <a:avLst/>
          </a:prstGeom>
          <a:noFill/>
        </p:spPr>
        <p:txBody>
          <a:bodyPr wrap="none" rtlCol="0">
            <a:spAutoFit/>
          </a:bodyPr>
          <a:lstStyle/>
          <a:p>
            <a:pPr algn="ctr"/>
            <a:r>
              <a:rPr lang="ja-JP" altLang="en-US" b="1" dirty="0">
                <a:latin typeface="HG丸ｺﾞｼｯｸM-PRO" panose="020F0600000000000000" pitchFamily="50" charset="-128"/>
                <a:ea typeface="HG丸ｺﾞｼｯｸM-PRO" panose="020F0600000000000000" pitchFamily="50" charset="-128"/>
              </a:rPr>
              <a:t>避難訓練や防災まち歩き等の延長で取り組んでいただく場合</a:t>
            </a:r>
            <a:endParaRPr kumimoji="1" lang="ja-JP" altLang="en-US" b="1" dirty="0">
              <a:latin typeface="HG丸ｺﾞｼｯｸM-PRO" panose="020F0600000000000000" pitchFamily="50" charset="-128"/>
              <a:ea typeface="HG丸ｺﾞｼｯｸM-PRO" panose="020F0600000000000000" pitchFamily="50" charset="-128"/>
            </a:endParaRPr>
          </a:p>
        </p:txBody>
      </p:sp>
      <p:grpSp>
        <p:nvGrpSpPr>
          <p:cNvPr id="62" name="グループ化 61">
            <a:extLst>
              <a:ext uri="{FF2B5EF4-FFF2-40B4-BE49-F238E27FC236}">
                <a16:creationId xmlns:a16="http://schemas.microsoft.com/office/drawing/2014/main" id="{96B62CB1-6100-7E2A-F889-A547DF121CFC}"/>
              </a:ext>
            </a:extLst>
          </p:cNvPr>
          <p:cNvGrpSpPr/>
          <p:nvPr/>
        </p:nvGrpSpPr>
        <p:grpSpPr>
          <a:xfrm>
            <a:off x="806207" y="1204328"/>
            <a:ext cx="6062861" cy="658686"/>
            <a:chOff x="337153" y="1210599"/>
            <a:chExt cx="6062861" cy="646331"/>
          </a:xfrm>
        </p:grpSpPr>
        <p:sp>
          <p:nvSpPr>
            <p:cNvPr id="63" name="テキスト ボックス 62">
              <a:extLst>
                <a:ext uri="{FF2B5EF4-FFF2-40B4-BE49-F238E27FC236}">
                  <a16:creationId xmlns:a16="http://schemas.microsoft.com/office/drawing/2014/main" id="{E696B183-AE7E-1621-0B67-FF8CF5217022}"/>
                </a:ext>
              </a:extLst>
            </p:cNvPr>
            <p:cNvSpPr txBox="1"/>
            <p:nvPr/>
          </p:nvSpPr>
          <p:spPr>
            <a:xfrm>
              <a:off x="1310632" y="1246018"/>
              <a:ext cx="5089382" cy="573806"/>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避難行動要支援者の方が避難するために、事前に決めておかないといけない事柄を</a:t>
              </a:r>
              <a:r>
                <a:rPr lang="ja-JP" altLang="en-US" sz="1550" dirty="0">
                  <a:latin typeface="HG丸ｺﾞｼｯｸM-PRO" panose="020F0600000000000000" pitchFamily="50" charset="-128"/>
                  <a:ea typeface="HG丸ｺﾞｼｯｸM-PRO" panose="020F0600000000000000" pitchFamily="50" charset="-128"/>
                </a:rPr>
                <a:t>考えてみましょう</a:t>
              </a:r>
              <a:r>
                <a:rPr lang="ja-JP" altLang="ja-JP" sz="1550" dirty="0">
                  <a:latin typeface="HG丸ｺﾞｼｯｸM-PRO" panose="020F0600000000000000" pitchFamily="50" charset="-128"/>
                  <a:ea typeface="HG丸ｺﾞｼｯｸM-PRO" panose="020F0600000000000000" pitchFamily="50" charset="-128"/>
                </a:rPr>
                <a:t>。</a:t>
              </a:r>
            </a:p>
          </p:txBody>
        </p:sp>
        <p:grpSp>
          <p:nvGrpSpPr>
            <p:cNvPr id="64" name="グループ化 63">
              <a:extLst>
                <a:ext uri="{FF2B5EF4-FFF2-40B4-BE49-F238E27FC236}">
                  <a16:creationId xmlns:a16="http://schemas.microsoft.com/office/drawing/2014/main" id="{674B6065-2B87-4F71-D336-263974E952DD}"/>
                </a:ext>
              </a:extLst>
            </p:cNvPr>
            <p:cNvGrpSpPr/>
            <p:nvPr/>
          </p:nvGrpSpPr>
          <p:grpSpPr>
            <a:xfrm>
              <a:off x="337153" y="1210599"/>
              <a:ext cx="881973" cy="646331"/>
              <a:chOff x="337153" y="1210599"/>
              <a:chExt cx="881973" cy="646331"/>
            </a:xfrm>
          </p:grpSpPr>
          <p:sp>
            <p:nvSpPr>
              <p:cNvPr id="66" name="正方形/長方形 65">
                <a:extLst>
                  <a:ext uri="{FF2B5EF4-FFF2-40B4-BE49-F238E27FC236}">
                    <a16:creationId xmlns:a16="http://schemas.microsoft.com/office/drawing/2014/main" id="{48459448-D455-746C-AA02-AD5B6352E77B}"/>
                  </a:ext>
                </a:extLst>
              </p:cNvPr>
              <p:cNvSpPr/>
              <p:nvPr/>
            </p:nvSpPr>
            <p:spPr>
              <a:xfrm>
                <a:off x="376517" y="1210599"/>
                <a:ext cx="816849" cy="646331"/>
              </a:xfrm>
              <a:prstGeom prst="rect">
                <a:avLst/>
              </a:prstGeom>
              <a:solidFill>
                <a:schemeClr val="accent6">
                  <a:lumMod val="20000"/>
                  <a:lumOff val="8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67" name="テキスト ボックス 66">
                <a:extLst>
                  <a:ext uri="{FF2B5EF4-FFF2-40B4-BE49-F238E27FC236}">
                    <a16:creationId xmlns:a16="http://schemas.microsoft.com/office/drawing/2014/main" id="{5EAB8DF1-B153-594C-35AE-54501DF5154E}"/>
                  </a:ext>
                </a:extLst>
              </p:cNvPr>
              <p:cNvSpPr txBox="1"/>
              <p:nvPr/>
            </p:nvSpPr>
            <p:spPr>
              <a:xfrm>
                <a:off x="337153" y="1350018"/>
                <a:ext cx="881973" cy="251358"/>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考える</a:t>
                </a:r>
              </a:p>
            </p:txBody>
          </p:sp>
        </p:grpSp>
        <p:sp>
          <p:nvSpPr>
            <p:cNvPr id="65" name="正方形/長方形 64">
              <a:extLst>
                <a:ext uri="{FF2B5EF4-FFF2-40B4-BE49-F238E27FC236}">
                  <a16:creationId xmlns:a16="http://schemas.microsoft.com/office/drawing/2014/main" id="{A557991E-5FCB-DC2F-3F68-2D858B1D50F7}"/>
                </a:ext>
              </a:extLst>
            </p:cNvPr>
            <p:cNvSpPr/>
            <p:nvPr/>
          </p:nvSpPr>
          <p:spPr>
            <a:xfrm>
              <a:off x="1266229" y="1210599"/>
              <a:ext cx="5075701" cy="646331"/>
            </a:xfrm>
            <a:prstGeom prst="rect">
              <a:avLst/>
            </a:prstGeom>
            <a:noFill/>
            <a:ln w="38100">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68" name="グループ化 67">
            <a:extLst>
              <a:ext uri="{FF2B5EF4-FFF2-40B4-BE49-F238E27FC236}">
                <a16:creationId xmlns:a16="http://schemas.microsoft.com/office/drawing/2014/main" id="{2630A9C5-F9D9-7636-ADE9-220AB82B2954}"/>
              </a:ext>
            </a:extLst>
          </p:cNvPr>
          <p:cNvGrpSpPr/>
          <p:nvPr/>
        </p:nvGrpSpPr>
        <p:grpSpPr>
          <a:xfrm>
            <a:off x="816964" y="2455778"/>
            <a:ext cx="6047509" cy="674325"/>
            <a:chOff x="347910" y="2458714"/>
            <a:chExt cx="6047509" cy="649218"/>
          </a:xfrm>
        </p:grpSpPr>
        <p:sp>
          <p:nvSpPr>
            <p:cNvPr id="69" name="テキスト ボックス 68">
              <a:extLst>
                <a:ext uri="{FF2B5EF4-FFF2-40B4-BE49-F238E27FC236}">
                  <a16:creationId xmlns:a16="http://schemas.microsoft.com/office/drawing/2014/main" id="{4D7E2F85-9E7F-0500-BF61-1122F95AB74E}"/>
                </a:ext>
              </a:extLst>
            </p:cNvPr>
            <p:cNvSpPr txBox="1"/>
            <p:nvPr/>
          </p:nvSpPr>
          <p:spPr>
            <a:xfrm>
              <a:off x="1310632" y="2492574"/>
              <a:ext cx="5084787" cy="548187"/>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避難のために事前に決めておかないといけない事柄を</a:t>
              </a:r>
              <a:r>
                <a:rPr lang="en-US" altLang="ja-JP" sz="1550" dirty="0">
                  <a:latin typeface="HG丸ｺﾞｼｯｸM-PRO" panose="020F0600000000000000" pitchFamily="50" charset="-128"/>
                  <a:ea typeface="HG丸ｺﾞｼｯｸM-PRO" panose="020F0600000000000000" pitchFamily="50" charset="-128"/>
                </a:rPr>
                <a:t>Excel</a:t>
              </a:r>
              <a:r>
                <a:rPr lang="ja-JP" altLang="en-US" sz="1550" dirty="0">
                  <a:latin typeface="HG丸ｺﾞｼｯｸM-PRO" panose="020F0600000000000000" pitchFamily="50" charset="-128"/>
                  <a:ea typeface="HG丸ｺﾞｼｯｸM-PRO" panose="020F0600000000000000" pitchFamily="50" charset="-128"/>
                </a:rPr>
                <a:t>や</a:t>
              </a:r>
              <a:r>
                <a:rPr lang="en-US" altLang="ja-JP" sz="1550" dirty="0">
                  <a:latin typeface="HG丸ｺﾞｼｯｸM-PRO" panose="020F0600000000000000" pitchFamily="50" charset="-128"/>
                  <a:ea typeface="HG丸ｺﾞｼｯｸM-PRO" panose="020F0600000000000000" pitchFamily="50" charset="-128"/>
                </a:rPr>
                <a:t>Word </a:t>
              </a:r>
              <a:r>
                <a:rPr lang="ja-JP" altLang="en-US" sz="1550" dirty="0">
                  <a:latin typeface="HG丸ｺﾞｼｯｸM-PRO" panose="020F0600000000000000" pitchFamily="50" charset="-128"/>
                  <a:ea typeface="HG丸ｺﾞｼｯｸM-PRO" panose="020F0600000000000000" pitchFamily="50" charset="-128"/>
                </a:rPr>
                <a:t>等で個別避難計画の様式にします。</a:t>
              </a:r>
            </a:p>
          </p:txBody>
        </p:sp>
        <p:grpSp>
          <p:nvGrpSpPr>
            <p:cNvPr id="70" name="グループ化 69">
              <a:extLst>
                <a:ext uri="{FF2B5EF4-FFF2-40B4-BE49-F238E27FC236}">
                  <a16:creationId xmlns:a16="http://schemas.microsoft.com/office/drawing/2014/main" id="{3229659F-C5AC-0E76-0FC5-C2EDF761DD8E}"/>
                </a:ext>
              </a:extLst>
            </p:cNvPr>
            <p:cNvGrpSpPr/>
            <p:nvPr/>
          </p:nvGrpSpPr>
          <p:grpSpPr>
            <a:xfrm>
              <a:off x="347910" y="2460258"/>
              <a:ext cx="881973" cy="647674"/>
              <a:chOff x="247173" y="2460258"/>
              <a:chExt cx="881973" cy="647674"/>
            </a:xfrm>
          </p:grpSpPr>
          <p:sp>
            <p:nvSpPr>
              <p:cNvPr id="72" name="正方形/長方形 71">
                <a:extLst>
                  <a:ext uri="{FF2B5EF4-FFF2-40B4-BE49-F238E27FC236}">
                    <a16:creationId xmlns:a16="http://schemas.microsoft.com/office/drawing/2014/main" id="{5B3A63A3-8B2E-08EC-741B-9804A2C700C7}"/>
                  </a:ext>
                </a:extLst>
              </p:cNvPr>
              <p:cNvSpPr/>
              <p:nvPr/>
            </p:nvSpPr>
            <p:spPr>
              <a:xfrm>
                <a:off x="275780" y="2461601"/>
                <a:ext cx="816850" cy="646331"/>
              </a:xfrm>
              <a:prstGeom prst="rect">
                <a:avLst/>
              </a:prstGeom>
              <a:solidFill>
                <a:srgbClr val="85BD5F"/>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73" name="テキスト ボックス 72">
                <a:extLst>
                  <a:ext uri="{FF2B5EF4-FFF2-40B4-BE49-F238E27FC236}">
                    <a16:creationId xmlns:a16="http://schemas.microsoft.com/office/drawing/2014/main" id="{D12E6EBC-5EA9-3F74-DDD6-EBDCFFAC7423}"/>
                  </a:ext>
                </a:extLst>
              </p:cNvPr>
              <p:cNvSpPr txBox="1"/>
              <p:nvPr/>
            </p:nvSpPr>
            <p:spPr>
              <a:xfrm>
                <a:off x="247173" y="2460258"/>
                <a:ext cx="881973" cy="622267"/>
              </a:xfrm>
              <a:prstGeom prst="rect">
                <a:avLst/>
              </a:prstGeom>
              <a:noFill/>
            </p:spPr>
            <p:txBody>
              <a:bodyPr wrap="none" rtlCol="0">
                <a:spAutoFit/>
              </a:bodyPr>
              <a:lstStyle/>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様式を</a:t>
                </a:r>
                <a:endParaRPr kumimoji="1" lang="en-US" altLang="ja-JP"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b="1" dirty="0">
                    <a:solidFill>
                      <a:schemeClr val="bg1"/>
                    </a:solidFill>
                    <a:latin typeface="HG丸ｺﾞｼｯｸM-PRO" panose="020F0600000000000000" pitchFamily="50" charset="-128"/>
                    <a:ea typeface="HG丸ｺﾞｼｯｸM-PRO" panose="020F0600000000000000" pitchFamily="50" charset="-128"/>
                  </a:rPr>
                  <a:t>つくる</a:t>
                </a:r>
              </a:p>
            </p:txBody>
          </p:sp>
        </p:grpSp>
        <p:sp>
          <p:nvSpPr>
            <p:cNvPr id="71" name="正方形/長方形 70">
              <a:extLst>
                <a:ext uri="{FF2B5EF4-FFF2-40B4-BE49-F238E27FC236}">
                  <a16:creationId xmlns:a16="http://schemas.microsoft.com/office/drawing/2014/main" id="{E1AE771E-CEC1-24F5-07BE-A5810B2F7EB7}"/>
                </a:ext>
              </a:extLst>
            </p:cNvPr>
            <p:cNvSpPr/>
            <p:nvPr/>
          </p:nvSpPr>
          <p:spPr>
            <a:xfrm>
              <a:off x="1280086" y="2458714"/>
              <a:ext cx="5061843" cy="648531"/>
            </a:xfrm>
            <a:prstGeom prst="rect">
              <a:avLst/>
            </a:prstGeom>
            <a:noFill/>
            <a:ln w="3810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74" name="グループ化 73">
            <a:extLst>
              <a:ext uri="{FF2B5EF4-FFF2-40B4-BE49-F238E27FC236}">
                <a16:creationId xmlns:a16="http://schemas.microsoft.com/office/drawing/2014/main" id="{70A6C6F6-FD38-B3FE-BB30-30C27FD70E7F}"/>
              </a:ext>
            </a:extLst>
          </p:cNvPr>
          <p:cNvGrpSpPr/>
          <p:nvPr/>
        </p:nvGrpSpPr>
        <p:grpSpPr>
          <a:xfrm>
            <a:off x="822479" y="3722867"/>
            <a:ext cx="6207363" cy="649903"/>
            <a:chOff x="350795" y="3645290"/>
            <a:chExt cx="6113453" cy="646332"/>
          </a:xfrm>
        </p:grpSpPr>
        <p:sp>
          <p:nvSpPr>
            <p:cNvPr id="75" name="テキスト ボックス 74">
              <a:extLst>
                <a:ext uri="{FF2B5EF4-FFF2-40B4-BE49-F238E27FC236}">
                  <a16:creationId xmlns:a16="http://schemas.microsoft.com/office/drawing/2014/main" id="{9DB65957-6DF4-EB5C-BD11-1979CDE43857}"/>
                </a:ext>
              </a:extLst>
            </p:cNvPr>
            <p:cNvSpPr txBox="1"/>
            <p:nvPr/>
          </p:nvSpPr>
          <p:spPr>
            <a:xfrm>
              <a:off x="1310183" y="3676383"/>
              <a:ext cx="5154065" cy="581563"/>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避難行動要支援者名簿に載</a:t>
              </a:r>
              <a:r>
                <a:rPr lang="ja-JP" altLang="ja-JP" sz="1500" dirty="0">
                  <a:latin typeface="HG丸ｺﾞｼｯｸM-PRO" panose="020F0600000000000000" pitchFamily="50" charset="-128"/>
                  <a:ea typeface="HG丸ｺﾞｼｯｸM-PRO" panose="020F0600000000000000" pitchFamily="50" charset="-128"/>
                </a:rPr>
                <a:t>っ</a:t>
              </a:r>
              <a:r>
                <a:rPr lang="ja-JP" altLang="ja-JP" sz="1550" dirty="0">
                  <a:latin typeface="HG丸ｺﾞｼｯｸM-PRO" panose="020F0600000000000000" pitchFamily="50" charset="-128"/>
                  <a:ea typeface="HG丸ｺﾞｼｯｸM-PRO" panose="020F0600000000000000" pitchFamily="50" charset="-128"/>
                </a:rPr>
                <a:t>ている人に個別避難計画の様式をお届けします。</a:t>
              </a:r>
            </a:p>
          </p:txBody>
        </p:sp>
        <p:grpSp>
          <p:nvGrpSpPr>
            <p:cNvPr id="76" name="グループ化 75">
              <a:extLst>
                <a:ext uri="{FF2B5EF4-FFF2-40B4-BE49-F238E27FC236}">
                  <a16:creationId xmlns:a16="http://schemas.microsoft.com/office/drawing/2014/main" id="{32A829D2-A528-103B-9CE3-5836191D0D1D}"/>
                </a:ext>
              </a:extLst>
            </p:cNvPr>
            <p:cNvGrpSpPr/>
            <p:nvPr/>
          </p:nvGrpSpPr>
          <p:grpSpPr>
            <a:xfrm>
              <a:off x="350795" y="3645291"/>
              <a:ext cx="868629" cy="646331"/>
              <a:chOff x="256302" y="2461601"/>
              <a:chExt cx="868629" cy="646331"/>
            </a:xfrm>
          </p:grpSpPr>
          <p:sp>
            <p:nvSpPr>
              <p:cNvPr id="78" name="正方形/長方形 77">
                <a:extLst>
                  <a:ext uri="{FF2B5EF4-FFF2-40B4-BE49-F238E27FC236}">
                    <a16:creationId xmlns:a16="http://schemas.microsoft.com/office/drawing/2014/main" id="{9E1BF6B7-DE5F-5108-142D-A5DBC82FCFEE}"/>
                  </a:ext>
                </a:extLst>
              </p:cNvPr>
              <p:cNvSpPr/>
              <p:nvPr/>
            </p:nvSpPr>
            <p:spPr>
              <a:xfrm>
                <a:off x="279047" y="2461601"/>
                <a:ext cx="813583" cy="646331"/>
              </a:xfrm>
              <a:prstGeom prst="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79" name="テキスト ボックス 78">
                <a:extLst>
                  <a:ext uri="{FF2B5EF4-FFF2-40B4-BE49-F238E27FC236}">
                    <a16:creationId xmlns:a16="http://schemas.microsoft.com/office/drawing/2014/main" id="{AEDF694A-F3BC-9F94-00F5-9DF37DD30144}"/>
                  </a:ext>
                </a:extLst>
              </p:cNvPr>
              <p:cNvSpPr txBox="1"/>
              <p:nvPr/>
            </p:nvSpPr>
            <p:spPr>
              <a:xfrm>
                <a:off x="256302" y="2584243"/>
                <a:ext cx="868629" cy="367303"/>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届ける</a:t>
                </a:r>
              </a:p>
            </p:txBody>
          </p:sp>
        </p:grpSp>
        <p:sp>
          <p:nvSpPr>
            <p:cNvPr id="77" name="正方形/長方形 76">
              <a:extLst>
                <a:ext uri="{FF2B5EF4-FFF2-40B4-BE49-F238E27FC236}">
                  <a16:creationId xmlns:a16="http://schemas.microsoft.com/office/drawing/2014/main" id="{63B78B0A-3743-5771-FB3B-1FB73CC03A00}"/>
                </a:ext>
              </a:extLst>
            </p:cNvPr>
            <p:cNvSpPr/>
            <p:nvPr/>
          </p:nvSpPr>
          <p:spPr>
            <a:xfrm>
              <a:off x="1263439" y="3645290"/>
              <a:ext cx="4985262" cy="645622"/>
            </a:xfrm>
            <a:prstGeom prst="rect">
              <a:avLst/>
            </a:prstGeom>
            <a:noFill/>
            <a:ln w="3810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80" name="グループ化 79">
            <a:extLst>
              <a:ext uri="{FF2B5EF4-FFF2-40B4-BE49-F238E27FC236}">
                <a16:creationId xmlns:a16="http://schemas.microsoft.com/office/drawing/2014/main" id="{8C0EE19D-B29D-651D-5242-8CE63F22AAED}"/>
              </a:ext>
            </a:extLst>
          </p:cNvPr>
          <p:cNvGrpSpPr/>
          <p:nvPr/>
        </p:nvGrpSpPr>
        <p:grpSpPr>
          <a:xfrm>
            <a:off x="802210" y="7077162"/>
            <a:ext cx="6094836" cy="1390439"/>
            <a:chOff x="113049" y="6235199"/>
            <a:chExt cx="6086222" cy="1138648"/>
          </a:xfrm>
        </p:grpSpPr>
        <p:grpSp>
          <p:nvGrpSpPr>
            <p:cNvPr id="81" name="グループ化 80">
              <a:extLst>
                <a:ext uri="{FF2B5EF4-FFF2-40B4-BE49-F238E27FC236}">
                  <a16:creationId xmlns:a16="http://schemas.microsoft.com/office/drawing/2014/main" id="{8FC7C50D-9D78-4527-27DC-6AF811049CC6}"/>
                </a:ext>
              </a:extLst>
            </p:cNvPr>
            <p:cNvGrpSpPr/>
            <p:nvPr/>
          </p:nvGrpSpPr>
          <p:grpSpPr>
            <a:xfrm>
              <a:off x="113049" y="6235199"/>
              <a:ext cx="6057987" cy="534185"/>
              <a:chOff x="341692" y="4846344"/>
              <a:chExt cx="6059534" cy="534185"/>
            </a:xfrm>
          </p:grpSpPr>
          <p:sp>
            <p:nvSpPr>
              <p:cNvPr id="89" name="テキスト ボックス 88">
                <a:extLst>
                  <a:ext uri="{FF2B5EF4-FFF2-40B4-BE49-F238E27FC236}">
                    <a16:creationId xmlns:a16="http://schemas.microsoft.com/office/drawing/2014/main" id="{354DFC63-7A15-C4C9-08CF-09FB19CE6CEE}"/>
                  </a:ext>
                </a:extLst>
              </p:cNvPr>
              <p:cNvSpPr txBox="1"/>
              <p:nvPr/>
            </p:nvSpPr>
            <p:spPr>
              <a:xfrm>
                <a:off x="1310637" y="4869305"/>
                <a:ext cx="5090589" cy="478879"/>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返送のあった個別避難計画について、誤記や記載漏れなどがないか確認します。</a:t>
                </a:r>
              </a:p>
            </p:txBody>
          </p:sp>
          <p:grpSp>
            <p:nvGrpSpPr>
              <p:cNvPr id="90" name="グループ化 89">
                <a:extLst>
                  <a:ext uri="{FF2B5EF4-FFF2-40B4-BE49-F238E27FC236}">
                    <a16:creationId xmlns:a16="http://schemas.microsoft.com/office/drawing/2014/main" id="{A31AAC96-D9B4-45FA-2980-82267FC1B8E6}"/>
                  </a:ext>
                </a:extLst>
              </p:cNvPr>
              <p:cNvGrpSpPr/>
              <p:nvPr/>
            </p:nvGrpSpPr>
            <p:grpSpPr>
              <a:xfrm>
                <a:off x="341692" y="4846344"/>
                <a:ext cx="880951" cy="533603"/>
                <a:chOff x="247200" y="2473257"/>
                <a:chExt cx="880951" cy="533603"/>
              </a:xfrm>
              <a:solidFill>
                <a:schemeClr val="accent1">
                  <a:lumMod val="20000"/>
                  <a:lumOff val="80000"/>
                </a:schemeClr>
              </a:solidFill>
            </p:grpSpPr>
            <p:sp>
              <p:nvSpPr>
                <p:cNvPr id="92" name="正方形/長方形 91">
                  <a:extLst>
                    <a:ext uri="{FF2B5EF4-FFF2-40B4-BE49-F238E27FC236}">
                      <a16:creationId xmlns:a16="http://schemas.microsoft.com/office/drawing/2014/main" id="{4238A568-C4C9-4472-B082-62E2DE6D1389}"/>
                    </a:ext>
                  </a:extLst>
                </p:cNvPr>
                <p:cNvSpPr/>
                <p:nvPr/>
              </p:nvSpPr>
              <p:spPr>
                <a:xfrm>
                  <a:off x="282075" y="2473257"/>
                  <a:ext cx="817837" cy="533603"/>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3" name="テキスト ボックス 92">
                  <a:extLst>
                    <a:ext uri="{FF2B5EF4-FFF2-40B4-BE49-F238E27FC236}">
                      <a16:creationId xmlns:a16="http://schemas.microsoft.com/office/drawing/2014/main" id="{43A54169-D93A-3FE9-FE31-51057FED635E}"/>
                    </a:ext>
                  </a:extLst>
                </p:cNvPr>
                <p:cNvSpPr txBox="1"/>
                <p:nvPr/>
              </p:nvSpPr>
              <p:spPr>
                <a:xfrm>
                  <a:off x="247200" y="2580299"/>
                  <a:ext cx="880951" cy="302450"/>
                </a:xfrm>
                <a:prstGeom prst="rect">
                  <a:avLst/>
                </a:prstGeom>
                <a:noFill/>
                <a:ln>
                  <a:noFill/>
                </a:ln>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確認①</a:t>
                  </a:r>
                </a:p>
              </p:txBody>
            </p:sp>
          </p:grpSp>
          <p:sp>
            <p:nvSpPr>
              <p:cNvPr id="91" name="正方形/長方形 90">
                <a:extLst>
                  <a:ext uri="{FF2B5EF4-FFF2-40B4-BE49-F238E27FC236}">
                    <a16:creationId xmlns:a16="http://schemas.microsoft.com/office/drawing/2014/main" id="{0BF96276-CDC8-2A82-D9D6-A6EB1B660513}"/>
                  </a:ext>
                </a:extLst>
              </p:cNvPr>
              <p:cNvSpPr/>
              <p:nvPr/>
            </p:nvSpPr>
            <p:spPr>
              <a:xfrm>
                <a:off x="1280367" y="4846926"/>
                <a:ext cx="5063135" cy="533603"/>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nvGrpSpPr>
            <p:cNvPr id="82" name="グループ化 81">
              <a:extLst>
                <a:ext uri="{FF2B5EF4-FFF2-40B4-BE49-F238E27FC236}">
                  <a16:creationId xmlns:a16="http://schemas.microsoft.com/office/drawing/2014/main" id="{1E081874-0682-44C8-9767-822DCA32C950}"/>
                </a:ext>
              </a:extLst>
            </p:cNvPr>
            <p:cNvGrpSpPr/>
            <p:nvPr/>
          </p:nvGrpSpPr>
          <p:grpSpPr>
            <a:xfrm>
              <a:off x="114798" y="6840243"/>
              <a:ext cx="6084473" cy="533604"/>
              <a:chOff x="342263" y="7559918"/>
              <a:chExt cx="6042339" cy="533604"/>
            </a:xfrm>
          </p:grpSpPr>
          <p:grpSp>
            <p:nvGrpSpPr>
              <p:cNvPr id="83" name="グループ化 82">
                <a:extLst>
                  <a:ext uri="{FF2B5EF4-FFF2-40B4-BE49-F238E27FC236}">
                    <a16:creationId xmlns:a16="http://schemas.microsoft.com/office/drawing/2014/main" id="{1F89A29A-DEC1-4D5F-52B2-E27BB132A1A0}"/>
                  </a:ext>
                </a:extLst>
              </p:cNvPr>
              <p:cNvGrpSpPr/>
              <p:nvPr/>
            </p:nvGrpSpPr>
            <p:grpSpPr>
              <a:xfrm>
                <a:off x="342263" y="7559918"/>
                <a:ext cx="6042339" cy="533604"/>
                <a:chOff x="342263" y="5908856"/>
                <a:chExt cx="6042339" cy="533604"/>
              </a:xfrm>
            </p:grpSpPr>
            <p:sp>
              <p:nvSpPr>
                <p:cNvPr id="85" name="テキスト ボックス 84">
                  <a:extLst>
                    <a:ext uri="{FF2B5EF4-FFF2-40B4-BE49-F238E27FC236}">
                      <a16:creationId xmlns:a16="http://schemas.microsoft.com/office/drawing/2014/main" id="{B0673DF0-4C73-7E5F-E157-634EDB705D01}"/>
                    </a:ext>
                  </a:extLst>
                </p:cNvPr>
                <p:cNvSpPr txBox="1"/>
                <p:nvPr/>
              </p:nvSpPr>
              <p:spPr>
                <a:xfrm>
                  <a:off x="1298493" y="5936984"/>
                  <a:ext cx="5086109" cy="478879"/>
                </a:xfrm>
                <a:prstGeom prst="rect">
                  <a:avLst/>
                </a:prstGeom>
                <a:noFill/>
              </p:spPr>
              <p:txBody>
                <a:bodyPr wrap="square" rtlCol="0">
                  <a:spAutoFit/>
                </a:bodyPr>
                <a:lstStyle/>
                <a:p>
                  <a:r>
                    <a:rPr lang="ja-JP" altLang="ja-JP" sz="1550" dirty="0">
                      <a:latin typeface="HG丸ｺﾞｼｯｸM-PRO" panose="020F0600000000000000" pitchFamily="50" charset="-128"/>
                      <a:ea typeface="HG丸ｺﾞｼｯｸM-PRO" panose="020F0600000000000000" pitchFamily="50" charset="-128"/>
                    </a:rPr>
                    <a:t>記載漏れなどがある場合は、本人（家族）にお電話や訪問することにより、確認します。</a:t>
                  </a:r>
                </a:p>
              </p:txBody>
            </p:sp>
            <p:grpSp>
              <p:nvGrpSpPr>
                <p:cNvPr id="86" name="グループ化 85">
                  <a:extLst>
                    <a:ext uri="{FF2B5EF4-FFF2-40B4-BE49-F238E27FC236}">
                      <a16:creationId xmlns:a16="http://schemas.microsoft.com/office/drawing/2014/main" id="{029B912F-04FD-2876-26F5-BA2CF394ED59}"/>
                    </a:ext>
                  </a:extLst>
                </p:cNvPr>
                <p:cNvGrpSpPr/>
                <p:nvPr/>
              </p:nvGrpSpPr>
              <p:grpSpPr>
                <a:xfrm>
                  <a:off x="342263" y="5908856"/>
                  <a:ext cx="874628" cy="533604"/>
                  <a:chOff x="247771" y="2352079"/>
                  <a:chExt cx="874628" cy="533604"/>
                </a:xfrm>
                <a:solidFill>
                  <a:schemeClr val="accent1">
                    <a:lumMod val="20000"/>
                    <a:lumOff val="80000"/>
                  </a:schemeClr>
                </a:solidFill>
              </p:grpSpPr>
              <p:sp>
                <p:nvSpPr>
                  <p:cNvPr id="87" name="正方形/長方形 86">
                    <a:extLst>
                      <a:ext uri="{FF2B5EF4-FFF2-40B4-BE49-F238E27FC236}">
                        <a16:creationId xmlns:a16="http://schemas.microsoft.com/office/drawing/2014/main" id="{410A4451-8F43-1652-111A-FEF713B4D9A3}"/>
                      </a:ext>
                    </a:extLst>
                  </p:cNvPr>
                  <p:cNvSpPr/>
                  <p:nvPr/>
                </p:nvSpPr>
                <p:spPr>
                  <a:xfrm>
                    <a:off x="280659" y="2352079"/>
                    <a:ext cx="811970" cy="533604"/>
                  </a:xfrm>
                  <a:prstGeom prst="rect">
                    <a:avLst/>
                  </a:prstGeom>
                  <a:solidFill>
                    <a:srgbClr val="FFE697"/>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p:txBody>
              </p:sp>
              <p:sp>
                <p:nvSpPr>
                  <p:cNvPr id="88" name="テキスト ボックス 87">
                    <a:extLst>
                      <a:ext uri="{FF2B5EF4-FFF2-40B4-BE49-F238E27FC236}">
                        <a16:creationId xmlns:a16="http://schemas.microsoft.com/office/drawing/2014/main" id="{C589C94E-F737-FE31-6898-F030BC68EA80}"/>
                      </a:ext>
                    </a:extLst>
                  </p:cNvPr>
                  <p:cNvSpPr txBox="1"/>
                  <p:nvPr/>
                </p:nvSpPr>
                <p:spPr>
                  <a:xfrm>
                    <a:off x="247771" y="2470974"/>
                    <a:ext cx="874628" cy="302450"/>
                  </a:xfrm>
                  <a:prstGeom prst="rect">
                    <a:avLst/>
                  </a:prstGeom>
                  <a:noFill/>
                  <a:ln>
                    <a:noFill/>
                  </a:ln>
                </p:spPr>
                <p:txBody>
                  <a:bodyPr wrap="none" rtlCol="0">
                    <a:spAutoFit/>
                  </a:bodyPr>
                  <a:lstStyle/>
                  <a:p>
                    <a:pPr algn="ctr"/>
                    <a:r>
                      <a:rPr kumimoji="1" lang="ja-JP" altLang="en-US" b="1" dirty="0">
                        <a:latin typeface="HG丸ｺﾞｼｯｸM-PRO" panose="020F0600000000000000" pitchFamily="50" charset="-128"/>
                        <a:ea typeface="HG丸ｺﾞｼｯｸM-PRO" panose="020F0600000000000000" pitchFamily="50" charset="-128"/>
                      </a:rPr>
                      <a:t>確認②</a:t>
                    </a:r>
                  </a:p>
                </p:txBody>
              </p:sp>
            </p:grpSp>
          </p:grpSp>
          <p:sp>
            <p:nvSpPr>
              <p:cNvPr id="84" name="正方形/長方形 83">
                <a:extLst>
                  <a:ext uri="{FF2B5EF4-FFF2-40B4-BE49-F238E27FC236}">
                    <a16:creationId xmlns:a16="http://schemas.microsoft.com/office/drawing/2014/main" id="{6ECCC06F-F6B7-B506-E87C-16E594F5DB5F}"/>
                  </a:ext>
                </a:extLst>
              </p:cNvPr>
              <p:cNvSpPr/>
              <p:nvPr/>
            </p:nvSpPr>
            <p:spPr>
              <a:xfrm>
                <a:off x="1272464" y="7559918"/>
                <a:ext cx="5026795" cy="533604"/>
              </a:xfrm>
              <a:prstGeom prst="rect">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grpSp>
      <p:sp>
        <p:nvSpPr>
          <p:cNvPr id="94" name="下矢印 66">
            <a:extLst>
              <a:ext uri="{FF2B5EF4-FFF2-40B4-BE49-F238E27FC236}">
                <a16:creationId xmlns:a16="http://schemas.microsoft.com/office/drawing/2014/main" id="{C4DFBF2A-6B9F-9836-A604-93877A088058}"/>
              </a:ext>
            </a:extLst>
          </p:cNvPr>
          <p:cNvSpPr/>
          <p:nvPr/>
        </p:nvSpPr>
        <p:spPr>
          <a:xfrm>
            <a:off x="2782140" y="1922157"/>
            <a:ext cx="2092271" cy="46729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5" name="下矢印 67">
            <a:extLst>
              <a:ext uri="{FF2B5EF4-FFF2-40B4-BE49-F238E27FC236}">
                <a16:creationId xmlns:a16="http://schemas.microsoft.com/office/drawing/2014/main" id="{EC91AA2E-3DC2-7402-A759-C90EE75A0978}"/>
              </a:ext>
            </a:extLst>
          </p:cNvPr>
          <p:cNvSpPr/>
          <p:nvPr/>
        </p:nvSpPr>
        <p:spPr>
          <a:xfrm>
            <a:off x="2782140" y="3189244"/>
            <a:ext cx="2092271" cy="467295"/>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6" name="下矢印 68">
            <a:extLst>
              <a:ext uri="{FF2B5EF4-FFF2-40B4-BE49-F238E27FC236}">
                <a16:creationId xmlns:a16="http://schemas.microsoft.com/office/drawing/2014/main" id="{9CE3381A-C68C-4575-6473-3EC5218771E8}"/>
              </a:ext>
            </a:extLst>
          </p:cNvPr>
          <p:cNvSpPr/>
          <p:nvPr/>
        </p:nvSpPr>
        <p:spPr>
          <a:xfrm>
            <a:off x="2782140" y="4431910"/>
            <a:ext cx="2092271" cy="467295"/>
          </a:xfrm>
          <a:prstGeom prst="downArrow">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7" name="下矢印 69">
            <a:extLst>
              <a:ext uri="{FF2B5EF4-FFF2-40B4-BE49-F238E27FC236}">
                <a16:creationId xmlns:a16="http://schemas.microsoft.com/office/drawing/2014/main" id="{AE10AFEF-7206-63DE-E0EE-B9A03A04E25D}"/>
              </a:ext>
            </a:extLst>
          </p:cNvPr>
          <p:cNvSpPr/>
          <p:nvPr/>
        </p:nvSpPr>
        <p:spPr>
          <a:xfrm>
            <a:off x="2782140" y="6550724"/>
            <a:ext cx="2092271" cy="467295"/>
          </a:xfrm>
          <a:prstGeom prst="downArrow">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8" name="下矢印 71">
            <a:extLst>
              <a:ext uri="{FF2B5EF4-FFF2-40B4-BE49-F238E27FC236}">
                <a16:creationId xmlns:a16="http://schemas.microsoft.com/office/drawing/2014/main" id="{96829B72-17BF-FCB2-9627-8D4ADC8604B7}"/>
              </a:ext>
            </a:extLst>
          </p:cNvPr>
          <p:cNvSpPr/>
          <p:nvPr/>
        </p:nvSpPr>
        <p:spPr>
          <a:xfrm>
            <a:off x="2782140" y="8526744"/>
            <a:ext cx="2092271" cy="467295"/>
          </a:xfrm>
          <a:prstGeom prst="downArrow">
            <a:avLst/>
          </a:prstGeom>
          <a:solidFill>
            <a:srgbClr val="61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9" name="テキスト ボックス 98">
            <a:extLst>
              <a:ext uri="{FF2B5EF4-FFF2-40B4-BE49-F238E27FC236}">
                <a16:creationId xmlns:a16="http://schemas.microsoft.com/office/drawing/2014/main" id="{CA41D49D-D600-AE40-707E-C6D4811CF123}"/>
              </a:ext>
            </a:extLst>
          </p:cNvPr>
          <p:cNvSpPr txBox="1"/>
          <p:nvPr/>
        </p:nvSpPr>
        <p:spPr>
          <a:xfrm>
            <a:off x="5991048" y="394505"/>
            <a:ext cx="1107997" cy="369332"/>
          </a:xfrm>
          <a:prstGeom prst="rect">
            <a:avLst/>
          </a:prstGeom>
          <a:noFill/>
        </p:spPr>
        <p:txBody>
          <a:bodyPr wrap="none" rtlCol="0">
            <a:spAutoFit/>
          </a:bodyPr>
          <a:lstStyle/>
          <a:p>
            <a:pPr algn="r"/>
            <a:r>
              <a:rPr kumimoji="1" lang="ja-JP" altLang="en-US" dirty="0">
                <a:latin typeface="HG丸ｺﾞｼｯｸM-PRO" panose="020F0600000000000000" pitchFamily="50" charset="-128"/>
                <a:ea typeface="HG丸ｺﾞｼｯｸM-PRO" panose="020F0600000000000000" pitchFamily="50" charset="-128"/>
              </a:rPr>
              <a:t>（例４）</a:t>
            </a:r>
          </a:p>
        </p:txBody>
      </p:sp>
      <p:grpSp>
        <p:nvGrpSpPr>
          <p:cNvPr id="102" name="グループ化 101">
            <a:extLst>
              <a:ext uri="{FF2B5EF4-FFF2-40B4-BE49-F238E27FC236}">
                <a16:creationId xmlns:a16="http://schemas.microsoft.com/office/drawing/2014/main" id="{234F55B4-DFDC-0E0A-CB35-347B007F468A}"/>
              </a:ext>
            </a:extLst>
          </p:cNvPr>
          <p:cNvGrpSpPr/>
          <p:nvPr/>
        </p:nvGrpSpPr>
        <p:grpSpPr>
          <a:xfrm>
            <a:off x="829719" y="4958348"/>
            <a:ext cx="5981265" cy="1533233"/>
            <a:chOff x="132066" y="4753726"/>
            <a:chExt cx="5981265" cy="1516058"/>
          </a:xfrm>
        </p:grpSpPr>
        <p:grpSp>
          <p:nvGrpSpPr>
            <p:cNvPr id="103" name="グループ化 102">
              <a:extLst>
                <a:ext uri="{FF2B5EF4-FFF2-40B4-BE49-F238E27FC236}">
                  <a16:creationId xmlns:a16="http://schemas.microsoft.com/office/drawing/2014/main" id="{932A35F1-9145-D925-1363-C68C03E76FE8}"/>
                </a:ext>
              </a:extLst>
            </p:cNvPr>
            <p:cNvGrpSpPr/>
            <p:nvPr/>
          </p:nvGrpSpPr>
          <p:grpSpPr>
            <a:xfrm>
              <a:off x="147920" y="4753726"/>
              <a:ext cx="5965411" cy="676729"/>
              <a:chOff x="147920" y="5164692"/>
              <a:chExt cx="5965411" cy="676729"/>
            </a:xfrm>
          </p:grpSpPr>
          <p:sp>
            <p:nvSpPr>
              <p:cNvPr id="108" name="テキスト ボックス 107">
                <a:extLst>
                  <a:ext uri="{FF2B5EF4-FFF2-40B4-BE49-F238E27FC236}">
                    <a16:creationId xmlns:a16="http://schemas.microsoft.com/office/drawing/2014/main" id="{F9A5AF06-B0FB-02E7-8F2C-09B57CCECF0C}"/>
                  </a:ext>
                </a:extLst>
              </p:cNvPr>
              <p:cNvSpPr txBox="1"/>
              <p:nvPr/>
            </p:nvSpPr>
            <p:spPr>
              <a:xfrm>
                <a:off x="1098950" y="5190744"/>
                <a:ext cx="4986685" cy="578224"/>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避難先の施設まで歩くなど実際に移動を体験する</a:t>
                </a:r>
                <a:endParaRPr lang="en-US" altLang="ja-JP" sz="1550" dirty="0">
                  <a:latin typeface="HG丸ｺﾞｼｯｸM-PRO" panose="020F0600000000000000" pitchFamily="50" charset="-128"/>
                  <a:ea typeface="HG丸ｺﾞｼｯｸM-PRO" panose="020F0600000000000000" pitchFamily="50" charset="-128"/>
                </a:endParaRPr>
              </a:p>
              <a:p>
                <a:r>
                  <a:rPr lang="ja-JP" altLang="en-US" sz="1550" dirty="0">
                    <a:latin typeface="HG丸ｺﾞｼｯｸM-PRO" panose="020F0600000000000000" pitchFamily="50" charset="-128"/>
                    <a:ea typeface="HG丸ｺﾞｼｯｸM-PRO" panose="020F0600000000000000" pitchFamily="50" charset="-128"/>
                  </a:rPr>
                  <a:t>ことや、避難先の施設の中で実際に過ごしてみる。</a:t>
                </a:r>
              </a:p>
            </p:txBody>
          </p:sp>
          <p:sp>
            <p:nvSpPr>
              <p:cNvPr id="109" name="正方形/長方形 108">
                <a:extLst>
                  <a:ext uri="{FF2B5EF4-FFF2-40B4-BE49-F238E27FC236}">
                    <a16:creationId xmlns:a16="http://schemas.microsoft.com/office/drawing/2014/main" id="{1ED8C9A7-D7B8-D67B-6989-6C9629823CAE}"/>
                  </a:ext>
                </a:extLst>
              </p:cNvPr>
              <p:cNvSpPr/>
              <p:nvPr/>
            </p:nvSpPr>
            <p:spPr>
              <a:xfrm>
                <a:off x="147920" y="5164692"/>
                <a:ext cx="826080" cy="640400"/>
              </a:xfrm>
              <a:prstGeom prst="rect">
                <a:avLst/>
              </a:prstGeom>
              <a:solidFill>
                <a:srgbClr val="FFD6D1"/>
              </a:solidFill>
              <a:ln w="38100">
                <a:solidFill>
                  <a:srgbClr val="FFB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10" name="正方形/長方形 109">
                <a:extLst>
                  <a:ext uri="{FF2B5EF4-FFF2-40B4-BE49-F238E27FC236}">
                    <a16:creationId xmlns:a16="http://schemas.microsoft.com/office/drawing/2014/main" id="{AE341C94-D41A-40E7-13B6-9EC62F048648}"/>
                  </a:ext>
                </a:extLst>
              </p:cNvPr>
              <p:cNvSpPr/>
              <p:nvPr/>
            </p:nvSpPr>
            <p:spPr>
              <a:xfrm>
                <a:off x="1051489" y="5164692"/>
                <a:ext cx="5061842" cy="640400"/>
              </a:xfrm>
              <a:prstGeom prst="rect">
                <a:avLst/>
              </a:prstGeom>
              <a:noFill/>
              <a:ln w="38100">
                <a:solidFill>
                  <a:srgbClr val="FFB2A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11" name="テキスト ボックス 110">
                <a:extLst>
                  <a:ext uri="{FF2B5EF4-FFF2-40B4-BE49-F238E27FC236}">
                    <a16:creationId xmlns:a16="http://schemas.microsoft.com/office/drawing/2014/main" id="{2CBD8A29-F0C8-3AD4-F9AD-65116EE031B6}"/>
                  </a:ext>
                </a:extLst>
              </p:cNvPr>
              <p:cNvSpPr txBox="1"/>
              <p:nvPr/>
            </p:nvSpPr>
            <p:spPr>
              <a:xfrm>
                <a:off x="671060" y="5628390"/>
                <a:ext cx="389850" cy="213031"/>
              </a:xfrm>
              <a:prstGeom prst="rect">
                <a:avLst/>
              </a:prstGeom>
              <a:noFill/>
            </p:spPr>
            <p:txBody>
              <a:bodyPr wrap="none" rtlCol="0">
                <a:spAutoFit/>
              </a:bodyPr>
              <a:lstStyle/>
              <a:p>
                <a:r>
                  <a:rPr kumimoji="1" lang="ja-JP" altLang="en-US" sz="800" dirty="0">
                    <a:latin typeface="HG丸ｺﾞｼｯｸM-PRO" panose="020F0600000000000000" pitchFamily="50" charset="-128"/>
                    <a:ea typeface="HG丸ｺﾞｼｯｸM-PRO" panose="020F0600000000000000" pitchFamily="50" charset="-128"/>
                  </a:rPr>
                  <a:t>など</a:t>
                </a:r>
              </a:p>
            </p:txBody>
          </p:sp>
          <p:pic>
            <p:nvPicPr>
              <p:cNvPr id="112" name="図 111">
                <a:extLst>
                  <a:ext uri="{FF2B5EF4-FFF2-40B4-BE49-F238E27FC236}">
                    <a16:creationId xmlns:a16="http://schemas.microsoft.com/office/drawing/2014/main" id="{A12991FE-146A-0809-831E-02CB7F804ADF}"/>
                  </a:ext>
                </a:extLst>
              </p:cNvPr>
              <p:cNvPicPr>
                <a:picLocks noChangeAspect="1"/>
              </p:cNvPicPr>
              <p:nvPr/>
            </p:nvPicPr>
            <p:blipFill rotWithShape="1">
              <a:blip r:embed="rId2"/>
              <a:srcRect l="21148" t="11273" r="28995" b="11646"/>
              <a:stretch/>
            </p:blipFill>
            <p:spPr>
              <a:xfrm rot="5400000">
                <a:off x="441928" y="5172524"/>
                <a:ext cx="240864" cy="787898"/>
              </a:xfrm>
              <a:prstGeom prst="rect">
                <a:avLst/>
              </a:prstGeom>
            </p:spPr>
          </p:pic>
          <p:pic>
            <p:nvPicPr>
              <p:cNvPr id="113" name="図 112">
                <a:extLst>
                  <a:ext uri="{FF2B5EF4-FFF2-40B4-BE49-F238E27FC236}">
                    <a16:creationId xmlns:a16="http://schemas.microsoft.com/office/drawing/2014/main" id="{8A25515B-4A36-F5B8-AD56-A3C52260469F}"/>
                  </a:ext>
                </a:extLst>
              </p:cNvPr>
              <p:cNvPicPr>
                <a:picLocks noChangeAspect="1"/>
              </p:cNvPicPr>
              <p:nvPr/>
            </p:nvPicPr>
            <p:blipFill rotWithShape="1">
              <a:blip r:embed="rId3"/>
              <a:srcRect l="21520" t="11289" r="29144" b="12737"/>
              <a:stretch/>
            </p:blipFill>
            <p:spPr>
              <a:xfrm rot="5400000">
                <a:off x="447877" y="4936204"/>
                <a:ext cx="238348" cy="795433"/>
              </a:xfrm>
              <a:prstGeom prst="rect">
                <a:avLst/>
              </a:prstGeom>
            </p:spPr>
          </p:pic>
        </p:grpSp>
        <p:grpSp>
          <p:nvGrpSpPr>
            <p:cNvPr id="104" name="グループ化 103">
              <a:extLst>
                <a:ext uri="{FF2B5EF4-FFF2-40B4-BE49-F238E27FC236}">
                  <a16:creationId xmlns:a16="http://schemas.microsoft.com/office/drawing/2014/main" id="{443AAFC1-63EF-9FA1-9E47-F952080393F2}"/>
                </a:ext>
              </a:extLst>
            </p:cNvPr>
            <p:cNvGrpSpPr/>
            <p:nvPr/>
          </p:nvGrpSpPr>
          <p:grpSpPr>
            <a:xfrm>
              <a:off x="147918" y="5589608"/>
              <a:ext cx="5965411" cy="680176"/>
              <a:chOff x="376517" y="5088135"/>
              <a:chExt cx="5965411" cy="680176"/>
            </a:xfrm>
          </p:grpSpPr>
          <p:sp>
            <p:nvSpPr>
              <p:cNvPr id="106" name="正方形/長方形 105">
                <a:extLst>
                  <a:ext uri="{FF2B5EF4-FFF2-40B4-BE49-F238E27FC236}">
                    <a16:creationId xmlns:a16="http://schemas.microsoft.com/office/drawing/2014/main" id="{7C067903-FFB4-A954-9882-7669891B4080}"/>
                  </a:ext>
                </a:extLst>
              </p:cNvPr>
              <p:cNvSpPr/>
              <p:nvPr/>
            </p:nvSpPr>
            <p:spPr>
              <a:xfrm>
                <a:off x="376517" y="5088135"/>
                <a:ext cx="5965411" cy="680176"/>
              </a:xfrm>
              <a:prstGeom prst="rect">
                <a:avLst/>
              </a:prstGeom>
              <a:solidFill>
                <a:srgbClr val="FFD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07" name="テキスト ボックス 106">
                <a:extLst>
                  <a:ext uri="{FF2B5EF4-FFF2-40B4-BE49-F238E27FC236}">
                    <a16:creationId xmlns:a16="http://schemas.microsoft.com/office/drawing/2014/main" id="{9E8ED17E-6797-0EBF-5BEB-DD6DCFA215B6}"/>
                  </a:ext>
                </a:extLst>
              </p:cNvPr>
              <p:cNvSpPr txBox="1"/>
              <p:nvPr/>
            </p:nvSpPr>
            <p:spPr>
              <a:xfrm>
                <a:off x="614774" y="5130208"/>
                <a:ext cx="5469293" cy="578224"/>
              </a:xfrm>
              <a:prstGeom prst="rect">
                <a:avLst/>
              </a:prstGeom>
              <a:noFill/>
            </p:spPr>
            <p:txBody>
              <a:bodyPr wrap="square" rtlCol="0">
                <a:spAutoFit/>
              </a:bodyPr>
              <a:lstStyle/>
              <a:p>
                <a:pPr algn="ctr"/>
                <a:r>
                  <a:rPr kumimoji="1" lang="ja-JP" altLang="en-US" sz="1600" b="1" dirty="0">
                    <a:latin typeface="HG丸ｺﾞｼｯｸM-PRO" panose="020F0600000000000000" pitchFamily="50" charset="-128"/>
                    <a:ea typeface="HG丸ｺﾞｼｯｸM-PRO" panose="020F0600000000000000" pitchFamily="50" charset="-128"/>
                  </a:rPr>
                  <a:t>防災まち歩きや避難訓練の体験を基に、個別避難計画の様式に書き込んでいただき、返送していただきます。</a:t>
                </a:r>
              </a:p>
            </p:txBody>
          </p:sp>
        </p:grpSp>
        <p:sp>
          <p:nvSpPr>
            <p:cNvPr id="105" name="二等辺三角形 104">
              <a:extLst>
                <a:ext uri="{FF2B5EF4-FFF2-40B4-BE49-F238E27FC236}">
                  <a16:creationId xmlns:a16="http://schemas.microsoft.com/office/drawing/2014/main" id="{2495FCAB-0E89-EF10-B5C4-D5D2C3208E4A}"/>
                </a:ext>
              </a:extLst>
            </p:cNvPr>
            <p:cNvSpPr/>
            <p:nvPr/>
          </p:nvSpPr>
          <p:spPr>
            <a:xfrm rot="10800000">
              <a:off x="132066" y="5433769"/>
              <a:ext cx="864082" cy="145587"/>
            </a:xfrm>
            <a:prstGeom prst="triangle">
              <a:avLst/>
            </a:prstGeom>
            <a:solidFill>
              <a:srgbClr val="FFB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13">
            <a:extLst>
              <a:ext uri="{FF2B5EF4-FFF2-40B4-BE49-F238E27FC236}">
                <a16:creationId xmlns:a16="http://schemas.microsoft.com/office/drawing/2014/main" id="{D6B065AE-A7DC-C5B8-DA9F-1D2CCCFDEA2F}"/>
              </a:ext>
            </a:extLst>
          </p:cNvPr>
          <p:cNvGrpSpPr/>
          <p:nvPr/>
        </p:nvGrpSpPr>
        <p:grpSpPr>
          <a:xfrm>
            <a:off x="845568" y="9053186"/>
            <a:ext cx="6185014" cy="661466"/>
            <a:chOff x="376514" y="7101228"/>
            <a:chExt cx="6185014" cy="661466"/>
          </a:xfrm>
        </p:grpSpPr>
        <p:sp>
          <p:nvSpPr>
            <p:cNvPr id="115" name="テキスト ボックス 114">
              <a:extLst>
                <a:ext uri="{FF2B5EF4-FFF2-40B4-BE49-F238E27FC236}">
                  <a16:creationId xmlns:a16="http://schemas.microsoft.com/office/drawing/2014/main" id="{564A2244-3FE2-E643-190A-D05A8C873FEB}"/>
                </a:ext>
              </a:extLst>
            </p:cNvPr>
            <p:cNvSpPr txBox="1"/>
            <p:nvPr/>
          </p:nvSpPr>
          <p:spPr>
            <a:xfrm>
              <a:off x="1289611" y="7224085"/>
              <a:ext cx="5271917" cy="538609"/>
            </a:xfrm>
            <a:prstGeom prst="rect">
              <a:avLst/>
            </a:prstGeom>
            <a:noFill/>
          </p:spPr>
          <p:txBody>
            <a:bodyPr wrap="square" rtlCol="0">
              <a:spAutoFit/>
            </a:bodyPr>
            <a:lstStyle/>
            <a:p>
              <a:r>
                <a:rPr lang="ja-JP" altLang="en-US" sz="1550" dirty="0">
                  <a:latin typeface="HG丸ｺﾞｼｯｸM-PRO" panose="020F0600000000000000" pitchFamily="50" charset="-128"/>
                  <a:ea typeface="HG丸ｺﾞｼｯｸM-PRO" panose="020F0600000000000000" pitchFamily="50" charset="-128"/>
                </a:rPr>
                <a:t>必要なことが書かれていることを確認して完成です。</a:t>
              </a:r>
              <a:endParaRPr lang="en-US" altLang="ja-JP" sz="155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a:t>
              </a:r>
              <a:r>
                <a:rPr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本人や避難支援等実施者等と必要な情報を共有します。）</a:t>
              </a:r>
            </a:p>
          </p:txBody>
        </p:sp>
        <p:sp>
          <p:nvSpPr>
            <p:cNvPr id="116" name="正方形/長方形 115">
              <a:extLst>
                <a:ext uri="{FF2B5EF4-FFF2-40B4-BE49-F238E27FC236}">
                  <a16:creationId xmlns:a16="http://schemas.microsoft.com/office/drawing/2014/main" id="{E849A0D8-B57F-2DF8-D274-DA82A1E0D9DF}"/>
                </a:ext>
              </a:extLst>
            </p:cNvPr>
            <p:cNvSpPr/>
            <p:nvPr/>
          </p:nvSpPr>
          <p:spPr>
            <a:xfrm>
              <a:off x="376514" y="7101229"/>
              <a:ext cx="810608" cy="646331"/>
            </a:xfrm>
            <a:prstGeom prst="rect">
              <a:avLst/>
            </a:prstGeom>
            <a:solidFill>
              <a:srgbClr val="CCFFFF"/>
            </a:solid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丸ｺﾞｼｯｸM-PRO" panose="020F0600000000000000" pitchFamily="50" charset="-128"/>
                <a:ea typeface="HG丸ｺﾞｼｯｸM-PRO" panose="020F0600000000000000" pitchFamily="50" charset="-128"/>
              </a:endParaRPr>
            </a:p>
          </p:txBody>
        </p:sp>
        <p:sp>
          <p:nvSpPr>
            <p:cNvPr id="117" name="テキスト ボックス 116">
              <a:extLst>
                <a:ext uri="{FF2B5EF4-FFF2-40B4-BE49-F238E27FC236}">
                  <a16:creationId xmlns:a16="http://schemas.microsoft.com/office/drawing/2014/main" id="{EA603723-1C8B-984C-40FC-009FEB8C9DF7}"/>
                </a:ext>
              </a:extLst>
            </p:cNvPr>
            <p:cNvSpPr txBox="1"/>
            <p:nvPr/>
          </p:nvSpPr>
          <p:spPr>
            <a:xfrm>
              <a:off x="417008" y="7223871"/>
              <a:ext cx="726482" cy="369332"/>
            </a:xfrm>
            <a:prstGeom prst="rect">
              <a:avLst/>
            </a:prstGeom>
            <a:noFill/>
            <a:ln>
              <a:noFill/>
            </a:ln>
          </p:spPr>
          <p:txBody>
            <a:bodyPr wrap="none" rtlCol="0">
              <a:spAutoFit/>
            </a:bodyPr>
            <a:lstStyle/>
            <a:p>
              <a:pPr algn="ctr"/>
              <a:r>
                <a:rPr kumimoji="1" lang="ja-JP" altLang="en-US" b="1" dirty="0">
                  <a:effectLst>
                    <a:glow rad="50800">
                      <a:schemeClr val="bg1"/>
                    </a:glow>
                  </a:effectLst>
                  <a:latin typeface="HG丸ｺﾞｼｯｸM-PRO" panose="020F0600000000000000" pitchFamily="50" charset="-128"/>
                  <a:ea typeface="HG丸ｺﾞｼｯｸM-PRO" panose="020F0600000000000000" pitchFamily="50" charset="-128"/>
                </a:rPr>
                <a:t>完 成</a:t>
              </a:r>
            </a:p>
          </p:txBody>
        </p:sp>
        <p:sp>
          <p:nvSpPr>
            <p:cNvPr id="118" name="正方形/長方形 117">
              <a:extLst>
                <a:ext uri="{FF2B5EF4-FFF2-40B4-BE49-F238E27FC236}">
                  <a16:creationId xmlns:a16="http://schemas.microsoft.com/office/drawing/2014/main" id="{9DC2BB8C-CAA5-BBCA-243A-27CB00EDC3B1}"/>
                </a:ext>
              </a:extLst>
            </p:cNvPr>
            <p:cNvSpPr/>
            <p:nvPr/>
          </p:nvSpPr>
          <p:spPr>
            <a:xfrm>
              <a:off x="1266229" y="7101228"/>
              <a:ext cx="5075699" cy="646331"/>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119" name="テキスト ボックス 118">
            <a:extLst>
              <a:ext uri="{FF2B5EF4-FFF2-40B4-BE49-F238E27FC236}">
                <a16:creationId xmlns:a16="http://schemas.microsoft.com/office/drawing/2014/main" id="{5A47861C-BD80-00EF-6FC1-733F0E0D58E7}"/>
              </a:ext>
            </a:extLst>
          </p:cNvPr>
          <p:cNvSpPr txBox="1"/>
          <p:nvPr/>
        </p:nvSpPr>
        <p:spPr>
          <a:xfrm>
            <a:off x="785886" y="6387849"/>
            <a:ext cx="6078587" cy="92333"/>
          </a:xfrm>
          <a:prstGeom prst="rect">
            <a:avLst/>
          </a:prstGeom>
          <a:noFill/>
        </p:spPr>
        <p:txBody>
          <a:bodyPr wrap="none" lIns="0" tIns="0" rIns="0" bIns="0" rtlCol="0">
            <a:spAutoFit/>
          </a:bodyPr>
          <a:lstStyle/>
          <a:p>
            <a:pPr algn="ctr"/>
            <a:r>
              <a:rPr kumimoji="1" lang="ja-JP" altLang="en-US" sz="600" dirty="0">
                <a:latin typeface="HG丸ｺﾞｼｯｸM-PRO" panose="020F0600000000000000" pitchFamily="50" charset="-128"/>
                <a:ea typeface="HG丸ｺﾞｼｯｸM-PRO" panose="020F0600000000000000" pitchFamily="50" charset="-128"/>
              </a:rPr>
              <a:t>（</a:t>
            </a:r>
            <a:r>
              <a:rPr kumimoji="1" lang="en-US" altLang="ja-JP" sz="600" dirty="0">
                <a:latin typeface="HG丸ｺﾞｼｯｸM-PRO" panose="020F0600000000000000" pitchFamily="50" charset="-128"/>
                <a:ea typeface="HG丸ｺﾞｼｯｸM-PRO" panose="020F0600000000000000" pitchFamily="50" charset="-128"/>
              </a:rPr>
              <a:t>※</a:t>
            </a:r>
            <a:r>
              <a:rPr kumimoji="1" lang="ja-JP" altLang="en-US" sz="600" dirty="0">
                <a:latin typeface="HG丸ｺﾞｼｯｸM-PRO" panose="020F0600000000000000" pitchFamily="50" charset="-128"/>
                <a:ea typeface="HG丸ｺﾞｼｯｸM-PRO" panose="020F0600000000000000" pitchFamily="50" charset="-128"/>
              </a:rPr>
              <a:t>地区防災計画で取り組んでいる防災まち歩きや避難訓練などの活動、また、地区防災計画やマイ・タイムラインの内容を参考にして書くことも考えられます。）</a:t>
            </a:r>
            <a:endParaRPr kumimoji="1" lang="en-US" altLang="ja-JP" sz="600" dirty="0">
              <a:latin typeface="HG丸ｺﾞｼｯｸM-PRO" panose="020F0600000000000000" pitchFamily="50" charset="-128"/>
              <a:ea typeface="HG丸ｺﾞｼｯｸM-PRO" panose="020F0600000000000000" pitchFamily="50" charset="-128"/>
            </a:endParaRPr>
          </a:p>
        </p:txBody>
      </p:sp>
      <p:sp>
        <p:nvSpPr>
          <p:cNvPr id="120" name="正方形/長方形 119">
            <a:extLst>
              <a:ext uri="{FF2B5EF4-FFF2-40B4-BE49-F238E27FC236}">
                <a16:creationId xmlns:a16="http://schemas.microsoft.com/office/drawing/2014/main" id="{46543745-F93C-2437-0D5C-673FF3C37591}"/>
              </a:ext>
            </a:extLst>
          </p:cNvPr>
          <p:cNvSpPr/>
          <p:nvPr/>
        </p:nvSpPr>
        <p:spPr>
          <a:xfrm>
            <a:off x="822452" y="9845318"/>
            <a:ext cx="5991773" cy="1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21" name="テキスト ボックス 120">
            <a:extLst>
              <a:ext uri="{FF2B5EF4-FFF2-40B4-BE49-F238E27FC236}">
                <a16:creationId xmlns:a16="http://schemas.microsoft.com/office/drawing/2014/main" id="{6333D91D-47B2-9A89-903B-8F0DB4AC5A5C}"/>
              </a:ext>
            </a:extLst>
          </p:cNvPr>
          <p:cNvSpPr txBox="1"/>
          <p:nvPr/>
        </p:nvSpPr>
        <p:spPr>
          <a:xfrm>
            <a:off x="1006990" y="9877716"/>
            <a:ext cx="5642571" cy="123111"/>
          </a:xfrm>
          <a:prstGeom prst="rect">
            <a:avLst/>
          </a:prstGeom>
          <a:noFill/>
        </p:spPr>
        <p:txBody>
          <a:bodyPr wrap="none" lIns="0" tIns="0" rIns="0" bIns="0" rtlCol="0">
            <a:spAutoFit/>
          </a:bodyPr>
          <a:lstStyle/>
          <a:p>
            <a:pPr algn="ctr"/>
            <a:r>
              <a:rPr kumimoji="1" lang="en-US" altLang="ja-JP" sz="800" b="1" dirty="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a:solidFill>
                  <a:schemeClr val="bg1"/>
                </a:solidFill>
                <a:latin typeface="HG丸ｺﾞｼｯｸM-PRO" panose="020F0600000000000000" pitchFamily="50" charset="-128"/>
                <a:ea typeface="HG丸ｺﾞｼｯｸM-PRO" panose="020F0600000000000000" pitchFamily="50" charset="-128"/>
              </a:rPr>
              <a:t>裏面（８ページ）は、この手順で取り組むことにした場合など、すこしくわしく知りたくなったときにお読みください。</a:t>
            </a:r>
          </a:p>
        </p:txBody>
      </p:sp>
      <p:grpSp>
        <p:nvGrpSpPr>
          <p:cNvPr id="127" name="グループ化 126">
            <a:extLst>
              <a:ext uri="{FF2B5EF4-FFF2-40B4-BE49-F238E27FC236}">
                <a16:creationId xmlns:a16="http://schemas.microsoft.com/office/drawing/2014/main" id="{F7D3C11D-8264-ABE5-C0B2-EDD0FB050A68}"/>
              </a:ext>
            </a:extLst>
          </p:cNvPr>
          <p:cNvGrpSpPr/>
          <p:nvPr/>
        </p:nvGrpSpPr>
        <p:grpSpPr>
          <a:xfrm>
            <a:off x="-138695" y="-116787"/>
            <a:ext cx="7837064" cy="10925387"/>
            <a:chOff x="-138695" y="-116787"/>
            <a:chExt cx="7837064" cy="10925387"/>
          </a:xfrm>
        </p:grpSpPr>
        <p:cxnSp>
          <p:nvCxnSpPr>
            <p:cNvPr id="128" name="直線コネクタ 127">
              <a:extLst>
                <a:ext uri="{FF2B5EF4-FFF2-40B4-BE49-F238E27FC236}">
                  <a16:creationId xmlns:a16="http://schemas.microsoft.com/office/drawing/2014/main" id="{175A357F-309B-2160-4027-64F97E39157F}"/>
                </a:ext>
              </a:extLst>
            </p:cNvPr>
            <p:cNvCxnSpPr>
              <a:cxnSpLocks/>
            </p:cNvCxnSpPr>
            <p:nvPr/>
          </p:nvCxnSpPr>
          <p:spPr>
            <a:xfrm>
              <a:off x="19181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352F7C62-792E-4F67-D9BC-0EE9B16EC2E7}"/>
                </a:ext>
              </a:extLst>
            </p:cNvPr>
            <p:cNvCxnSpPr>
              <a:cxnSpLocks/>
            </p:cNvCxnSpPr>
            <p:nvPr/>
          </p:nvCxnSpPr>
          <p:spPr>
            <a:xfrm>
              <a:off x="7364105" y="-116787"/>
              <a:ext cx="0" cy="109253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26B0DEB9-7DB5-A6D4-2DC4-DD236CA837DF}"/>
                </a:ext>
              </a:extLst>
            </p:cNvPr>
            <p:cNvCxnSpPr>
              <a:cxnSpLocks/>
            </p:cNvCxnSpPr>
            <p:nvPr/>
          </p:nvCxnSpPr>
          <p:spPr>
            <a:xfrm>
              <a:off x="-138695" y="194377"/>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DC60E0CD-C0D6-9CDE-DAA0-8048FA6F234A}"/>
                </a:ext>
              </a:extLst>
            </p:cNvPr>
            <p:cNvCxnSpPr>
              <a:cxnSpLocks/>
            </p:cNvCxnSpPr>
            <p:nvPr/>
          </p:nvCxnSpPr>
          <p:spPr>
            <a:xfrm>
              <a:off x="-138695" y="10484812"/>
              <a:ext cx="7837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2" name="テキスト ボックス 121"/>
          <p:cNvSpPr txBox="1"/>
          <p:nvPr/>
        </p:nvSpPr>
        <p:spPr>
          <a:xfrm>
            <a:off x="3608683" y="10205952"/>
            <a:ext cx="338555" cy="276999"/>
          </a:xfrm>
          <a:prstGeom prst="rect">
            <a:avLst/>
          </a:prstGeom>
          <a:noFill/>
        </p:spPr>
        <p:txBody>
          <a:bodyPr wrap="non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７</a:t>
            </a:r>
          </a:p>
        </p:txBody>
      </p:sp>
      <p:sp>
        <p:nvSpPr>
          <p:cNvPr id="123" name="テキスト ボックス 122">
            <a:extLst>
              <a:ext uri="{FF2B5EF4-FFF2-40B4-BE49-F238E27FC236}">
                <a16:creationId xmlns:a16="http://schemas.microsoft.com/office/drawing/2014/main" id="{B8C8C9FA-516C-C4FE-8A0B-C8ADE29A50AB}"/>
              </a:ext>
            </a:extLst>
          </p:cNvPr>
          <p:cNvSpPr txBox="1"/>
          <p:nvPr/>
        </p:nvSpPr>
        <p:spPr>
          <a:xfrm>
            <a:off x="4953544" y="3167280"/>
            <a:ext cx="1994620" cy="200055"/>
          </a:xfrm>
          <a:prstGeom prst="rect">
            <a:avLst/>
          </a:prstGeom>
          <a:noFill/>
        </p:spPr>
        <p:txBody>
          <a:bodyPr wrap="square" lIns="0" tIns="0" rIns="0" bIns="0" rtlCol="0">
            <a:spAutoFit/>
          </a:bodyPr>
          <a:lstStyle/>
          <a:p>
            <a:pPr marL="87313" indent="-87313" algn="ctr"/>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マイ・タイムラインや災害時個別支援計画など</a:t>
            </a:r>
            <a:endParaRPr kumimoji="1" lang="en-US" altLang="ja-JP" sz="650" dirty="0">
              <a:latin typeface="HG丸ｺﾞｼｯｸM-PRO" panose="020F0600000000000000" pitchFamily="50" charset="-128"/>
              <a:ea typeface="HG丸ｺﾞｼｯｸM-PRO" panose="020F0600000000000000" pitchFamily="50" charset="-128"/>
            </a:endParaRPr>
          </a:p>
          <a:p>
            <a:pPr marL="87313" indent="-87313"/>
            <a:r>
              <a:rPr kumimoji="1" lang="ja-JP" altLang="en-US" sz="650" dirty="0">
                <a:latin typeface="HG丸ｺﾞｼｯｸM-PRO" panose="020F0600000000000000" pitchFamily="50" charset="-128"/>
                <a:ea typeface="HG丸ｺﾞｼｯｸM-PRO" panose="020F0600000000000000" pitchFamily="50" charset="-128"/>
              </a:rPr>
              <a:t>　　別の取組の様式を活用することも考えられます。</a:t>
            </a:r>
            <a:endParaRPr kumimoji="1" lang="en-US" altLang="ja-JP" sz="65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6D24FCE7-2CDC-1152-FB69-65E17EFB6393}"/>
              </a:ext>
            </a:extLst>
          </p:cNvPr>
          <p:cNvSpPr txBox="1"/>
          <p:nvPr/>
        </p:nvSpPr>
        <p:spPr>
          <a:xfrm>
            <a:off x="4959295" y="4113265"/>
            <a:ext cx="1841155" cy="236731"/>
          </a:xfrm>
          <a:prstGeom prst="rect">
            <a:avLst/>
          </a:prstGeom>
          <a:noFill/>
        </p:spPr>
        <p:txBody>
          <a:bodyPr wrap="square" lIns="0" tIns="0" rIns="0" bIns="0" rtlCol="0">
            <a:spAutoFit/>
          </a:bodyPr>
          <a:lstStyle/>
          <a:p>
            <a:pPr marL="87313" indent="-87313">
              <a:lnSpc>
                <a:spcPts val="1000"/>
              </a:lnSpc>
            </a:pPr>
            <a:r>
              <a:rPr kumimoji="1" lang="en-US" altLang="ja-JP" sz="570" dirty="0">
                <a:latin typeface="HG丸ｺﾞｼｯｸM-PRO" panose="020F0600000000000000" pitchFamily="50" charset="-128"/>
                <a:ea typeface="HG丸ｺﾞｼｯｸM-PRO" panose="020F0600000000000000" pitchFamily="50" charset="-128"/>
              </a:rPr>
              <a:t>※</a:t>
            </a:r>
            <a:r>
              <a:rPr kumimoji="1" lang="ja-JP" altLang="en-US" sz="570" dirty="0">
                <a:latin typeface="HG丸ｺﾞｼｯｸM-PRO" panose="020F0600000000000000" pitchFamily="50" charset="-128"/>
                <a:ea typeface="HG丸ｺﾞｼｯｸM-PRO" panose="020F0600000000000000" pitchFamily="50" charset="-128"/>
              </a:rPr>
              <a:t>　このとき、併せて、最寄りの避難先や自宅の災害</a:t>
            </a:r>
          </a:p>
          <a:p>
            <a:pPr marL="87313" indent="-87313">
              <a:lnSpc>
                <a:spcPts val="1000"/>
              </a:lnSpc>
            </a:pPr>
            <a:r>
              <a:rPr kumimoji="1" lang="ja-JP" altLang="en-US" sz="570" dirty="0">
                <a:latin typeface="HG丸ｺﾞｼｯｸM-PRO" panose="020F0600000000000000" pitchFamily="50" charset="-128"/>
                <a:ea typeface="HG丸ｺﾞｼｯｸM-PRO" panose="020F0600000000000000" pitchFamily="50" charset="-128"/>
              </a:rPr>
              <a:t>　リスクについて、お知らせするとよりよいでしょう。</a:t>
            </a:r>
          </a:p>
        </p:txBody>
      </p:sp>
      <p:sp>
        <p:nvSpPr>
          <p:cNvPr id="4" name="テキスト ボックス 3">
            <a:extLst>
              <a:ext uri="{FF2B5EF4-FFF2-40B4-BE49-F238E27FC236}">
                <a16:creationId xmlns:a16="http://schemas.microsoft.com/office/drawing/2014/main" id="{351232AC-4820-5B0F-9628-2FAB1A2278C4}"/>
              </a:ext>
            </a:extLst>
          </p:cNvPr>
          <p:cNvSpPr txBox="1"/>
          <p:nvPr/>
        </p:nvSpPr>
        <p:spPr>
          <a:xfrm>
            <a:off x="1748182" y="9717301"/>
            <a:ext cx="4122638" cy="100027"/>
          </a:xfrm>
          <a:prstGeom prst="rect">
            <a:avLst/>
          </a:prstGeom>
          <a:noFill/>
        </p:spPr>
        <p:txBody>
          <a:bodyPr wrap="square" lIns="0" tIns="0" rIns="0" bIns="0" rtlCol="0">
            <a:spAutoFit/>
          </a:bodyPr>
          <a:lstStyle/>
          <a:p>
            <a:pPr marL="87313" indent="-87313"/>
            <a:r>
              <a:rPr kumimoji="1" lang="en-US" altLang="ja-JP" sz="650" dirty="0">
                <a:latin typeface="HG丸ｺﾞｼｯｸM-PRO" panose="020F0600000000000000" pitchFamily="50" charset="-128"/>
                <a:ea typeface="HG丸ｺﾞｼｯｸM-PRO" panose="020F0600000000000000" pitchFamily="50" charset="-128"/>
              </a:rPr>
              <a:t>※</a:t>
            </a:r>
            <a:r>
              <a:rPr kumimoji="1" lang="ja-JP" altLang="en-US" sz="650" dirty="0">
                <a:latin typeface="HG丸ｺﾞｼｯｸM-PRO" panose="020F0600000000000000" pitchFamily="50" charset="-128"/>
                <a:ea typeface="HG丸ｺﾞｼｯｸM-PRO" panose="020F0600000000000000" pitchFamily="50" charset="-128"/>
              </a:rPr>
              <a:t>記載が十分でないときには、本人や関係者などにフィードバックして補正や追記するとよりよいでしょう。</a:t>
            </a:r>
            <a:endParaRPr kumimoji="1" lang="en-US" altLang="ja-JP" sz="6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434534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22992744364214090155FB2487F18FC" ma:contentTypeVersion="13" ma:contentTypeDescription="新しいドキュメントを作成します。" ma:contentTypeScope="" ma:versionID="c076f35204fd9a0b4ea7250de7c4b3f6">
  <xsd:schema xmlns:xsd="http://www.w3.org/2001/XMLSchema" xmlns:xs="http://www.w3.org/2001/XMLSchema" xmlns:p="http://schemas.microsoft.com/office/2006/metadata/properties" xmlns:ns2="e86f21dd-b1a5-4030-93ac-4ee32a86accc" xmlns:ns3="1da8a86e-78ad-4d1b-aa23-ba4c7618729f" targetNamespace="http://schemas.microsoft.com/office/2006/metadata/properties" ma:root="true" ma:fieldsID="bd63af65fddbc62b27770586809438d2" ns2:_="" ns3:_="">
    <xsd:import namespace="e86f21dd-b1a5-4030-93ac-4ee32a86accc"/>
    <xsd:import namespace="1da8a86e-78ad-4d1b-aa23-ba4c761872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f21dd-b1a5-4030-93ac-4ee32a86a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a8a86e-78ad-4d1b-aa23-ba4c761872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bfbbe1-72a6-4a3f-ab3c-34337a6a3122}" ma:internalName="TaxCatchAll" ma:showField="CatchAllData" ma:web="1da8a86e-78ad-4d1b-aa23-ba4c761872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6f21dd-b1a5-4030-93ac-4ee32a86accc">
      <Terms xmlns="http://schemas.microsoft.com/office/infopath/2007/PartnerControls"/>
    </lcf76f155ced4ddcb4097134ff3c332f>
    <TaxCatchAll xmlns="1da8a86e-78ad-4d1b-aa23-ba4c761872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BEA07F-8D2B-461C-90AD-B90E8AC48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f21dd-b1a5-4030-93ac-4ee32a86accc"/>
    <ds:schemaRef ds:uri="1da8a86e-78ad-4d1b-aa23-ba4c76187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A9A3B6-36F1-44A3-AC8F-02E452192A33}">
  <ds:schemaRefs>
    <ds:schemaRef ds:uri="http://purl.org/dc/dcmitype/"/>
    <ds:schemaRef ds:uri="e86f21dd-b1a5-4030-93ac-4ee32a86accc"/>
    <ds:schemaRef ds:uri="http://www.w3.org/XML/1998/namespace"/>
    <ds:schemaRef ds:uri="http://schemas.openxmlformats.org/package/2006/metadata/core-properties"/>
    <ds:schemaRef ds:uri="http://purl.org/dc/elements/1.1/"/>
    <ds:schemaRef ds:uri="1da8a86e-78ad-4d1b-aa23-ba4c7618729f"/>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6F85E08-A478-4C31-9423-6C0B476ACD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7897</TotalTime>
  <Words>7944</Words>
  <Application>Microsoft Office PowerPoint</Application>
  <PresentationFormat>ユーザー設定</PresentationFormat>
  <Paragraphs>516</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HG丸ｺﾞｼｯｸM-PRO</vt:lpstr>
      <vt:lpstr>HG創英角ﾎﾟｯﾌﾟ体</vt:lpstr>
      <vt:lpstr>ＭＳ Ｐゴシック</vt:lpstr>
      <vt:lpstr>ＭＳ 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内閣府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藤田 亮（沖縄・企画）</dc:creator>
  <cp:lastModifiedBy>藤田 亮(FUJITA Akira)</cp:lastModifiedBy>
  <cp:revision>55</cp:revision>
  <cp:lastPrinted>2024-10-23T04:29:02Z</cp:lastPrinted>
  <dcterms:created xsi:type="dcterms:W3CDTF">2022-12-28T08:21:00Z</dcterms:created>
  <dcterms:modified xsi:type="dcterms:W3CDTF">2025-01-17T09:31:19Z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0x010100E22992744364214090155FB2487F18FC</vt:lpwstr>
  </property>
  <property fmtid="{D5CDD505-2E9C-101B-9397-08002B2CF9AE}" pid="3" name="MediaServiceImageTags">
    <vt:lpwstr/>
  </property>
</Properties>
</file>