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4"/>
  </p:sldMasterIdLst>
  <p:notesMasterIdLst>
    <p:notesMasterId r:id="rId7"/>
  </p:notesMasterIdLst>
  <p:handoutMasterIdLst>
    <p:handoutMasterId r:id="rId8"/>
  </p:handoutMasterIdLst>
  <p:sldIdLst>
    <p:sldId id="532" r:id="rId5"/>
    <p:sldId id="533" r:id="rId6"/>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a:srgbClr val="00FFFF"/>
    <a:srgbClr val="CCFFFF"/>
    <a:srgbClr val="000066"/>
    <a:srgbClr val="002060"/>
    <a:srgbClr val="000099"/>
    <a:srgbClr val="0000FF"/>
    <a:srgbClr val="F89F46"/>
    <a:srgbClr val="FFFFCC"/>
    <a:srgbClr val="F1F1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E26890-A785-48D3-B896-A377A69A85E4}" v="3" dt="2024-10-29T08:46:01.32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8" d="100"/>
          <a:sy n="118" d="100"/>
        </p:scale>
        <p:origin x="104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藤田 亮(FUJITA Akira)" userId="aba2cc99-674f-44e3-ae64-d3a073e7d8bc" providerId="ADAL" clId="{27E26890-A785-48D3-B896-A377A69A85E4}"/>
    <pc:docChg chg="undo custSel delSld modSld">
      <pc:chgData name="藤田 亮(FUJITA Akira)" userId="aba2cc99-674f-44e3-ae64-d3a073e7d8bc" providerId="ADAL" clId="{27E26890-A785-48D3-B896-A377A69A85E4}" dt="2024-10-29T08:47:06.589" v="571" actId="1037"/>
      <pc:docMkLst>
        <pc:docMk/>
      </pc:docMkLst>
      <pc:sldChg chg="del">
        <pc:chgData name="藤田 亮(FUJITA Akira)" userId="aba2cc99-674f-44e3-ae64-d3a073e7d8bc" providerId="ADAL" clId="{27E26890-A785-48D3-B896-A377A69A85E4}" dt="2024-10-29T06:14:02.211" v="1" actId="47"/>
        <pc:sldMkLst>
          <pc:docMk/>
          <pc:sldMk cId="1384765005" sldId="285"/>
        </pc:sldMkLst>
      </pc:sldChg>
      <pc:sldChg chg="del">
        <pc:chgData name="藤田 亮(FUJITA Akira)" userId="aba2cc99-674f-44e3-ae64-d3a073e7d8bc" providerId="ADAL" clId="{27E26890-A785-48D3-B896-A377A69A85E4}" dt="2024-10-29T06:13:56.950" v="0" actId="47"/>
        <pc:sldMkLst>
          <pc:docMk/>
          <pc:sldMk cId="809143173" sldId="366"/>
        </pc:sldMkLst>
      </pc:sldChg>
      <pc:sldChg chg="del">
        <pc:chgData name="藤田 亮(FUJITA Akira)" userId="aba2cc99-674f-44e3-ae64-d3a073e7d8bc" providerId="ADAL" clId="{27E26890-A785-48D3-B896-A377A69A85E4}" dt="2024-10-29T06:13:56.950" v="0" actId="47"/>
        <pc:sldMkLst>
          <pc:docMk/>
          <pc:sldMk cId="2169551803" sldId="368"/>
        </pc:sldMkLst>
      </pc:sldChg>
      <pc:sldChg chg="del">
        <pc:chgData name="藤田 亮(FUJITA Akira)" userId="aba2cc99-674f-44e3-ae64-d3a073e7d8bc" providerId="ADAL" clId="{27E26890-A785-48D3-B896-A377A69A85E4}" dt="2024-10-29T06:13:56.950" v="0" actId="47"/>
        <pc:sldMkLst>
          <pc:docMk/>
          <pc:sldMk cId="165810461" sldId="369"/>
        </pc:sldMkLst>
      </pc:sldChg>
      <pc:sldChg chg="del">
        <pc:chgData name="藤田 亮(FUJITA Akira)" userId="aba2cc99-674f-44e3-ae64-d3a073e7d8bc" providerId="ADAL" clId="{27E26890-A785-48D3-B896-A377A69A85E4}" dt="2024-10-29T06:13:56.950" v="0" actId="47"/>
        <pc:sldMkLst>
          <pc:docMk/>
          <pc:sldMk cId="3568838169" sldId="371"/>
        </pc:sldMkLst>
      </pc:sldChg>
      <pc:sldChg chg="del">
        <pc:chgData name="藤田 亮(FUJITA Akira)" userId="aba2cc99-674f-44e3-ae64-d3a073e7d8bc" providerId="ADAL" clId="{27E26890-A785-48D3-B896-A377A69A85E4}" dt="2024-10-29T06:13:56.950" v="0" actId="47"/>
        <pc:sldMkLst>
          <pc:docMk/>
          <pc:sldMk cId="2453340667" sldId="381"/>
        </pc:sldMkLst>
      </pc:sldChg>
      <pc:sldChg chg="del">
        <pc:chgData name="藤田 亮(FUJITA Akira)" userId="aba2cc99-674f-44e3-ae64-d3a073e7d8bc" providerId="ADAL" clId="{27E26890-A785-48D3-B896-A377A69A85E4}" dt="2024-10-29T06:13:56.950" v="0" actId="47"/>
        <pc:sldMkLst>
          <pc:docMk/>
          <pc:sldMk cId="1148084935" sldId="387"/>
        </pc:sldMkLst>
      </pc:sldChg>
      <pc:sldChg chg="del">
        <pc:chgData name="藤田 亮(FUJITA Akira)" userId="aba2cc99-674f-44e3-ae64-d3a073e7d8bc" providerId="ADAL" clId="{27E26890-A785-48D3-B896-A377A69A85E4}" dt="2024-10-29T06:13:56.950" v="0" actId="47"/>
        <pc:sldMkLst>
          <pc:docMk/>
          <pc:sldMk cId="1490256827" sldId="389"/>
        </pc:sldMkLst>
      </pc:sldChg>
      <pc:sldChg chg="del">
        <pc:chgData name="藤田 亮(FUJITA Akira)" userId="aba2cc99-674f-44e3-ae64-d3a073e7d8bc" providerId="ADAL" clId="{27E26890-A785-48D3-B896-A377A69A85E4}" dt="2024-10-29T06:13:56.950" v="0" actId="47"/>
        <pc:sldMkLst>
          <pc:docMk/>
          <pc:sldMk cId="3340785429" sldId="390"/>
        </pc:sldMkLst>
      </pc:sldChg>
      <pc:sldChg chg="del">
        <pc:chgData name="藤田 亮(FUJITA Akira)" userId="aba2cc99-674f-44e3-ae64-d3a073e7d8bc" providerId="ADAL" clId="{27E26890-A785-48D3-B896-A377A69A85E4}" dt="2024-10-29T06:13:56.950" v="0" actId="47"/>
        <pc:sldMkLst>
          <pc:docMk/>
          <pc:sldMk cId="1658783779" sldId="403"/>
        </pc:sldMkLst>
      </pc:sldChg>
      <pc:sldChg chg="del">
        <pc:chgData name="藤田 亮(FUJITA Akira)" userId="aba2cc99-674f-44e3-ae64-d3a073e7d8bc" providerId="ADAL" clId="{27E26890-A785-48D3-B896-A377A69A85E4}" dt="2024-10-29T06:13:56.950" v="0" actId="47"/>
        <pc:sldMkLst>
          <pc:docMk/>
          <pc:sldMk cId="933822133" sldId="404"/>
        </pc:sldMkLst>
      </pc:sldChg>
      <pc:sldChg chg="del">
        <pc:chgData name="藤田 亮(FUJITA Akira)" userId="aba2cc99-674f-44e3-ae64-d3a073e7d8bc" providerId="ADAL" clId="{27E26890-A785-48D3-B896-A377A69A85E4}" dt="2024-10-29T06:13:56.950" v="0" actId="47"/>
        <pc:sldMkLst>
          <pc:docMk/>
          <pc:sldMk cId="395122552" sldId="405"/>
        </pc:sldMkLst>
      </pc:sldChg>
      <pc:sldChg chg="del">
        <pc:chgData name="藤田 亮(FUJITA Akira)" userId="aba2cc99-674f-44e3-ae64-d3a073e7d8bc" providerId="ADAL" clId="{27E26890-A785-48D3-B896-A377A69A85E4}" dt="2024-10-29T06:13:56.950" v="0" actId="47"/>
        <pc:sldMkLst>
          <pc:docMk/>
          <pc:sldMk cId="2098504692" sldId="406"/>
        </pc:sldMkLst>
      </pc:sldChg>
      <pc:sldChg chg="del">
        <pc:chgData name="藤田 亮(FUJITA Akira)" userId="aba2cc99-674f-44e3-ae64-d3a073e7d8bc" providerId="ADAL" clId="{27E26890-A785-48D3-B896-A377A69A85E4}" dt="2024-10-29T06:13:56.950" v="0" actId="47"/>
        <pc:sldMkLst>
          <pc:docMk/>
          <pc:sldMk cId="4015195124" sldId="429"/>
        </pc:sldMkLst>
      </pc:sldChg>
      <pc:sldChg chg="del">
        <pc:chgData name="藤田 亮(FUJITA Akira)" userId="aba2cc99-674f-44e3-ae64-d3a073e7d8bc" providerId="ADAL" clId="{27E26890-A785-48D3-B896-A377A69A85E4}" dt="2024-10-29T06:13:56.950" v="0" actId="47"/>
        <pc:sldMkLst>
          <pc:docMk/>
          <pc:sldMk cId="3222943694" sldId="438"/>
        </pc:sldMkLst>
      </pc:sldChg>
      <pc:sldChg chg="del">
        <pc:chgData name="藤田 亮(FUJITA Akira)" userId="aba2cc99-674f-44e3-ae64-d3a073e7d8bc" providerId="ADAL" clId="{27E26890-A785-48D3-B896-A377A69A85E4}" dt="2024-10-29T06:13:56.950" v="0" actId="47"/>
        <pc:sldMkLst>
          <pc:docMk/>
          <pc:sldMk cId="157644390" sldId="440"/>
        </pc:sldMkLst>
      </pc:sldChg>
      <pc:sldChg chg="del">
        <pc:chgData name="藤田 亮(FUJITA Akira)" userId="aba2cc99-674f-44e3-ae64-d3a073e7d8bc" providerId="ADAL" clId="{27E26890-A785-48D3-B896-A377A69A85E4}" dt="2024-10-29T06:13:56.950" v="0" actId="47"/>
        <pc:sldMkLst>
          <pc:docMk/>
          <pc:sldMk cId="2285368354" sldId="441"/>
        </pc:sldMkLst>
      </pc:sldChg>
      <pc:sldChg chg="del">
        <pc:chgData name="藤田 亮(FUJITA Akira)" userId="aba2cc99-674f-44e3-ae64-d3a073e7d8bc" providerId="ADAL" clId="{27E26890-A785-48D3-B896-A377A69A85E4}" dt="2024-10-29T06:13:56.950" v="0" actId="47"/>
        <pc:sldMkLst>
          <pc:docMk/>
          <pc:sldMk cId="1662358359" sldId="442"/>
        </pc:sldMkLst>
      </pc:sldChg>
      <pc:sldChg chg="del">
        <pc:chgData name="藤田 亮(FUJITA Akira)" userId="aba2cc99-674f-44e3-ae64-d3a073e7d8bc" providerId="ADAL" clId="{27E26890-A785-48D3-B896-A377A69A85E4}" dt="2024-10-29T06:13:56.950" v="0" actId="47"/>
        <pc:sldMkLst>
          <pc:docMk/>
          <pc:sldMk cId="4003642744" sldId="443"/>
        </pc:sldMkLst>
      </pc:sldChg>
      <pc:sldChg chg="del">
        <pc:chgData name="藤田 亮(FUJITA Akira)" userId="aba2cc99-674f-44e3-ae64-d3a073e7d8bc" providerId="ADAL" clId="{27E26890-A785-48D3-B896-A377A69A85E4}" dt="2024-10-29T06:14:02.211" v="1" actId="47"/>
        <pc:sldMkLst>
          <pc:docMk/>
          <pc:sldMk cId="1700083731" sldId="451"/>
        </pc:sldMkLst>
      </pc:sldChg>
      <pc:sldChg chg="del">
        <pc:chgData name="藤田 亮(FUJITA Akira)" userId="aba2cc99-674f-44e3-ae64-d3a073e7d8bc" providerId="ADAL" clId="{27E26890-A785-48D3-B896-A377A69A85E4}" dt="2024-10-29T06:14:02.211" v="1" actId="47"/>
        <pc:sldMkLst>
          <pc:docMk/>
          <pc:sldMk cId="2811409514" sldId="452"/>
        </pc:sldMkLst>
      </pc:sldChg>
      <pc:sldChg chg="del">
        <pc:chgData name="藤田 亮(FUJITA Akira)" userId="aba2cc99-674f-44e3-ae64-d3a073e7d8bc" providerId="ADAL" clId="{27E26890-A785-48D3-B896-A377A69A85E4}" dt="2024-10-29T06:14:02.211" v="1" actId="47"/>
        <pc:sldMkLst>
          <pc:docMk/>
          <pc:sldMk cId="3645187961" sldId="453"/>
        </pc:sldMkLst>
      </pc:sldChg>
      <pc:sldChg chg="del">
        <pc:chgData name="藤田 亮(FUJITA Akira)" userId="aba2cc99-674f-44e3-ae64-d3a073e7d8bc" providerId="ADAL" clId="{27E26890-A785-48D3-B896-A377A69A85E4}" dt="2024-10-29T06:14:02.211" v="1" actId="47"/>
        <pc:sldMkLst>
          <pc:docMk/>
          <pc:sldMk cId="67937400" sldId="454"/>
        </pc:sldMkLst>
      </pc:sldChg>
      <pc:sldChg chg="del">
        <pc:chgData name="藤田 亮(FUJITA Akira)" userId="aba2cc99-674f-44e3-ae64-d3a073e7d8bc" providerId="ADAL" clId="{27E26890-A785-48D3-B896-A377A69A85E4}" dt="2024-10-29T06:14:02.211" v="1" actId="47"/>
        <pc:sldMkLst>
          <pc:docMk/>
          <pc:sldMk cId="292471473" sldId="455"/>
        </pc:sldMkLst>
      </pc:sldChg>
      <pc:sldChg chg="del">
        <pc:chgData name="藤田 亮(FUJITA Akira)" userId="aba2cc99-674f-44e3-ae64-d3a073e7d8bc" providerId="ADAL" clId="{27E26890-A785-48D3-B896-A377A69A85E4}" dt="2024-10-29T06:14:02.211" v="1" actId="47"/>
        <pc:sldMkLst>
          <pc:docMk/>
          <pc:sldMk cId="1336133589" sldId="456"/>
        </pc:sldMkLst>
      </pc:sldChg>
      <pc:sldChg chg="del">
        <pc:chgData name="藤田 亮(FUJITA Akira)" userId="aba2cc99-674f-44e3-ae64-d3a073e7d8bc" providerId="ADAL" clId="{27E26890-A785-48D3-B896-A377A69A85E4}" dt="2024-10-29T06:13:56.950" v="0" actId="47"/>
        <pc:sldMkLst>
          <pc:docMk/>
          <pc:sldMk cId="1195646625" sldId="466"/>
        </pc:sldMkLst>
      </pc:sldChg>
      <pc:sldChg chg="del">
        <pc:chgData name="藤田 亮(FUJITA Akira)" userId="aba2cc99-674f-44e3-ae64-d3a073e7d8bc" providerId="ADAL" clId="{27E26890-A785-48D3-B896-A377A69A85E4}" dt="2024-10-29T06:13:56.950" v="0" actId="47"/>
        <pc:sldMkLst>
          <pc:docMk/>
          <pc:sldMk cId="2835579299" sldId="467"/>
        </pc:sldMkLst>
      </pc:sldChg>
      <pc:sldChg chg="del">
        <pc:chgData name="藤田 亮(FUJITA Akira)" userId="aba2cc99-674f-44e3-ae64-d3a073e7d8bc" providerId="ADAL" clId="{27E26890-A785-48D3-B896-A377A69A85E4}" dt="2024-10-29T06:13:56.950" v="0" actId="47"/>
        <pc:sldMkLst>
          <pc:docMk/>
          <pc:sldMk cId="1030617302" sldId="468"/>
        </pc:sldMkLst>
      </pc:sldChg>
      <pc:sldChg chg="del">
        <pc:chgData name="藤田 亮(FUJITA Akira)" userId="aba2cc99-674f-44e3-ae64-d3a073e7d8bc" providerId="ADAL" clId="{27E26890-A785-48D3-B896-A377A69A85E4}" dt="2024-10-29T06:13:56.950" v="0" actId="47"/>
        <pc:sldMkLst>
          <pc:docMk/>
          <pc:sldMk cId="256489751" sldId="469"/>
        </pc:sldMkLst>
      </pc:sldChg>
      <pc:sldChg chg="del">
        <pc:chgData name="藤田 亮(FUJITA Akira)" userId="aba2cc99-674f-44e3-ae64-d3a073e7d8bc" providerId="ADAL" clId="{27E26890-A785-48D3-B896-A377A69A85E4}" dt="2024-10-29T06:13:56.950" v="0" actId="47"/>
        <pc:sldMkLst>
          <pc:docMk/>
          <pc:sldMk cId="1256911906" sldId="470"/>
        </pc:sldMkLst>
      </pc:sldChg>
      <pc:sldChg chg="del">
        <pc:chgData name="藤田 亮(FUJITA Akira)" userId="aba2cc99-674f-44e3-ae64-d3a073e7d8bc" providerId="ADAL" clId="{27E26890-A785-48D3-B896-A377A69A85E4}" dt="2024-10-29T06:13:56.950" v="0" actId="47"/>
        <pc:sldMkLst>
          <pc:docMk/>
          <pc:sldMk cId="2421284800" sldId="471"/>
        </pc:sldMkLst>
      </pc:sldChg>
      <pc:sldChg chg="del">
        <pc:chgData name="藤田 亮(FUJITA Akira)" userId="aba2cc99-674f-44e3-ae64-d3a073e7d8bc" providerId="ADAL" clId="{27E26890-A785-48D3-B896-A377A69A85E4}" dt="2024-10-29T06:13:56.950" v="0" actId="47"/>
        <pc:sldMkLst>
          <pc:docMk/>
          <pc:sldMk cId="684072461" sldId="472"/>
        </pc:sldMkLst>
      </pc:sldChg>
      <pc:sldChg chg="del">
        <pc:chgData name="藤田 亮(FUJITA Akira)" userId="aba2cc99-674f-44e3-ae64-d3a073e7d8bc" providerId="ADAL" clId="{27E26890-A785-48D3-B896-A377A69A85E4}" dt="2024-10-29T06:13:56.950" v="0" actId="47"/>
        <pc:sldMkLst>
          <pc:docMk/>
          <pc:sldMk cId="4064314608" sldId="478"/>
        </pc:sldMkLst>
      </pc:sldChg>
      <pc:sldChg chg="del">
        <pc:chgData name="藤田 亮(FUJITA Akira)" userId="aba2cc99-674f-44e3-ae64-d3a073e7d8bc" providerId="ADAL" clId="{27E26890-A785-48D3-B896-A377A69A85E4}" dt="2024-10-29T06:13:56.950" v="0" actId="47"/>
        <pc:sldMkLst>
          <pc:docMk/>
          <pc:sldMk cId="3478347909" sldId="479"/>
        </pc:sldMkLst>
      </pc:sldChg>
      <pc:sldChg chg="del">
        <pc:chgData name="藤田 亮(FUJITA Akira)" userId="aba2cc99-674f-44e3-ae64-d3a073e7d8bc" providerId="ADAL" clId="{27E26890-A785-48D3-B896-A377A69A85E4}" dt="2024-10-29T06:13:56.950" v="0" actId="47"/>
        <pc:sldMkLst>
          <pc:docMk/>
          <pc:sldMk cId="1433111980" sldId="480"/>
        </pc:sldMkLst>
      </pc:sldChg>
      <pc:sldChg chg="del">
        <pc:chgData name="藤田 亮(FUJITA Akira)" userId="aba2cc99-674f-44e3-ae64-d3a073e7d8bc" providerId="ADAL" clId="{27E26890-A785-48D3-B896-A377A69A85E4}" dt="2024-10-29T06:13:56.950" v="0" actId="47"/>
        <pc:sldMkLst>
          <pc:docMk/>
          <pc:sldMk cId="1499997845" sldId="481"/>
        </pc:sldMkLst>
      </pc:sldChg>
      <pc:sldChg chg="del">
        <pc:chgData name="藤田 亮(FUJITA Akira)" userId="aba2cc99-674f-44e3-ae64-d3a073e7d8bc" providerId="ADAL" clId="{27E26890-A785-48D3-B896-A377A69A85E4}" dt="2024-10-29T06:13:56.950" v="0" actId="47"/>
        <pc:sldMkLst>
          <pc:docMk/>
          <pc:sldMk cId="2858920425" sldId="482"/>
        </pc:sldMkLst>
      </pc:sldChg>
      <pc:sldChg chg="del">
        <pc:chgData name="藤田 亮(FUJITA Akira)" userId="aba2cc99-674f-44e3-ae64-d3a073e7d8bc" providerId="ADAL" clId="{27E26890-A785-48D3-B896-A377A69A85E4}" dt="2024-10-29T06:13:56.950" v="0" actId="47"/>
        <pc:sldMkLst>
          <pc:docMk/>
          <pc:sldMk cId="1413874241" sldId="483"/>
        </pc:sldMkLst>
      </pc:sldChg>
      <pc:sldChg chg="del">
        <pc:chgData name="藤田 亮(FUJITA Akira)" userId="aba2cc99-674f-44e3-ae64-d3a073e7d8bc" providerId="ADAL" clId="{27E26890-A785-48D3-B896-A377A69A85E4}" dt="2024-10-29T06:13:56.950" v="0" actId="47"/>
        <pc:sldMkLst>
          <pc:docMk/>
          <pc:sldMk cId="3235000232" sldId="485"/>
        </pc:sldMkLst>
      </pc:sldChg>
      <pc:sldChg chg="del">
        <pc:chgData name="藤田 亮(FUJITA Akira)" userId="aba2cc99-674f-44e3-ae64-d3a073e7d8bc" providerId="ADAL" clId="{27E26890-A785-48D3-B896-A377A69A85E4}" dt="2024-10-29T06:13:56.950" v="0" actId="47"/>
        <pc:sldMkLst>
          <pc:docMk/>
          <pc:sldMk cId="2636524313" sldId="486"/>
        </pc:sldMkLst>
      </pc:sldChg>
      <pc:sldChg chg="del">
        <pc:chgData name="藤田 亮(FUJITA Akira)" userId="aba2cc99-674f-44e3-ae64-d3a073e7d8bc" providerId="ADAL" clId="{27E26890-A785-48D3-B896-A377A69A85E4}" dt="2024-10-29T06:13:56.950" v="0" actId="47"/>
        <pc:sldMkLst>
          <pc:docMk/>
          <pc:sldMk cId="3080803446" sldId="487"/>
        </pc:sldMkLst>
      </pc:sldChg>
      <pc:sldChg chg="del">
        <pc:chgData name="藤田 亮(FUJITA Akira)" userId="aba2cc99-674f-44e3-ae64-d3a073e7d8bc" providerId="ADAL" clId="{27E26890-A785-48D3-B896-A377A69A85E4}" dt="2024-10-29T06:13:56.950" v="0" actId="47"/>
        <pc:sldMkLst>
          <pc:docMk/>
          <pc:sldMk cId="131660007" sldId="488"/>
        </pc:sldMkLst>
      </pc:sldChg>
      <pc:sldChg chg="del">
        <pc:chgData name="藤田 亮(FUJITA Akira)" userId="aba2cc99-674f-44e3-ae64-d3a073e7d8bc" providerId="ADAL" clId="{27E26890-A785-48D3-B896-A377A69A85E4}" dt="2024-10-29T06:13:56.950" v="0" actId="47"/>
        <pc:sldMkLst>
          <pc:docMk/>
          <pc:sldMk cId="3645022484" sldId="489"/>
        </pc:sldMkLst>
      </pc:sldChg>
      <pc:sldChg chg="del">
        <pc:chgData name="藤田 亮(FUJITA Akira)" userId="aba2cc99-674f-44e3-ae64-d3a073e7d8bc" providerId="ADAL" clId="{27E26890-A785-48D3-B896-A377A69A85E4}" dt="2024-10-29T06:13:56.950" v="0" actId="47"/>
        <pc:sldMkLst>
          <pc:docMk/>
          <pc:sldMk cId="2148392115" sldId="490"/>
        </pc:sldMkLst>
      </pc:sldChg>
      <pc:sldChg chg="del">
        <pc:chgData name="藤田 亮(FUJITA Akira)" userId="aba2cc99-674f-44e3-ae64-d3a073e7d8bc" providerId="ADAL" clId="{27E26890-A785-48D3-B896-A377A69A85E4}" dt="2024-10-29T06:13:56.950" v="0" actId="47"/>
        <pc:sldMkLst>
          <pc:docMk/>
          <pc:sldMk cId="3686422610" sldId="491"/>
        </pc:sldMkLst>
      </pc:sldChg>
      <pc:sldChg chg="del">
        <pc:chgData name="藤田 亮(FUJITA Akira)" userId="aba2cc99-674f-44e3-ae64-d3a073e7d8bc" providerId="ADAL" clId="{27E26890-A785-48D3-B896-A377A69A85E4}" dt="2024-10-29T06:13:56.950" v="0" actId="47"/>
        <pc:sldMkLst>
          <pc:docMk/>
          <pc:sldMk cId="1046936916" sldId="492"/>
        </pc:sldMkLst>
      </pc:sldChg>
      <pc:sldChg chg="del">
        <pc:chgData name="藤田 亮(FUJITA Akira)" userId="aba2cc99-674f-44e3-ae64-d3a073e7d8bc" providerId="ADAL" clId="{27E26890-A785-48D3-B896-A377A69A85E4}" dt="2024-10-29T06:13:56.950" v="0" actId="47"/>
        <pc:sldMkLst>
          <pc:docMk/>
          <pc:sldMk cId="3877666184" sldId="493"/>
        </pc:sldMkLst>
      </pc:sldChg>
      <pc:sldChg chg="del">
        <pc:chgData name="藤田 亮(FUJITA Akira)" userId="aba2cc99-674f-44e3-ae64-d3a073e7d8bc" providerId="ADAL" clId="{27E26890-A785-48D3-B896-A377A69A85E4}" dt="2024-10-29T06:13:56.950" v="0" actId="47"/>
        <pc:sldMkLst>
          <pc:docMk/>
          <pc:sldMk cId="2441417137" sldId="496"/>
        </pc:sldMkLst>
      </pc:sldChg>
      <pc:sldChg chg="del">
        <pc:chgData name="藤田 亮(FUJITA Akira)" userId="aba2cc99-674f-44e3-ae64-d3a073e7d8bc" providerId="ADAL" clId="{27E26890-A785-48D3-B896-A377A69A85E4}" dt="2024-10-29T06:13:56.950" v="0" actId="47"/>
        <pc:sldMkLst>
          <pc:docMk/>
          <pc:sldMk cId="3946489483" sldId="500"/>
        </pc:sldMkLst>
      </pc:sldChg>
      <pc:sldChg chg="del">
        <pc:chgData name="藤田 亮(FUJITA Akira)" userId="aba2cc99-674f-44e3-ae64-d3a073e7d8bc" providerId="ADAL" clId="{27E26890-A785-48D3-B896-A377A69A85E4}" dt="2024-10-29T06:13:56.950" v="0" actId="47"/>
        <pc:sldMkLst>
          <pc:docMk/>
          <pc:sldMk cId="4268593434" sldId="503"/>
        </pc:sldMkLst>
      </pc:sldChg>
      <pc:sldChg chg="del">
        <pc:chgData name="藤田 亮(FUJITA Akira)" userId="aba2cc99-674f-44e3-ae64-d3a073e7d8bc" providerId="ADAL" clId="{27E26890-A785-48D3-B896-A377A69A85E4}" dt="2024-10-29T06:13:56.950" v="0" actId="47"/>
        <pc:sldMkLst>
          <pc:docMk/>
          <pc:sldMk cId="2079540170" sldId="504"/>
        </pc:sldMkLst>
      </pc:sldChg>
      <pc:sldChg chg="del">
        <pc:chgData name="藤田 亮(FUJITA Akira)" userId="aba2cc99-674f-44e3-ae64-d3a073e7d8bc" providerId="ADAL" clId="{27E26890-A785-48D3-B896-A377A69A85E4}" dt="2024-10-29T06:13:56.950" v="0" actId="47"/>
        <pc:sldMkLst>
          <pc:docMk/>
          <pc:sldMk cId="3937642728" sldId="505"/>
        </pc:sldMkLst>
      </pc:sldChg>
      <pc:sldChg chg="del">
        <pc:chgData name="藤田 亮(FUJITA Akira)" userId="aba2cc99-674f-44e3-ae64-d3a073e7d8bc" providerId="ADAL" clId="{27E26890-A785-48D3-B896-A377A69A85E4}" dt="2024-10-29T06:13:56.950" v="0" actId="47"/>
        <pc:sldMkLst>
          <pc:docMk/>
          <pc:sldMk cId="3630120009" sldId="506"/>
        </pc:sldMkLst>
      </pc:sldChg>
      <pc:sldChg chg="del">
        <pc:chgData name="藤田 亮(FUJITA Akira)" userId="aba2cc99-674f-44e3-ae64-d3a073e7d8bc" providerId="ADAL" clId="{27E26890-A785-48D3-B896-A377A69A85E4}" dt="2024-10-29T06:13:56.950" v="0" actId="47"/>
        <pc:sldMkLst>
          <pc:docMk/>
          <pc:sldMk cId="1676044048" sldId="507"/>
        </pc:sldMkLst>
      </pc:sldChg>
      <pc:sldChg chg="del">
        <pc:chgData name="藤田 亮(FUJITA Akira)" userId="aba2cc99-674f-44e3-ae64-d3a073e7d8bc" providerId="ADAL" clId="{27E26890-A785-48D3-B896-A377A69A85E4}" dt="2024-10-29T06:13:56.950" v="0" actId="47"/>
        <pc:sldMkLst>
          <pc:docMk/>
          <pc:sldMk cId="1109597076" sldId="516"/>
        </pc:sldMkLst>
      </pc:sldChg>
      <pc:sldChg chg="del">
        <pc:chgData name="藤田 亮(FUJITA Akira)" userId="aba2cc99-674f-44e3-ae64-d3a073e7d8bc" providerId="ADAL" clId="{27E26890-A785-48D3-B896-A377A69A85E4}" dt="2024-10-29T06:13:56.950" v="0" actId="47"/>
        <pc:sldMkLst>
          <pc:docMk/>
          <pc:sldMk cId="3652143169" sldId="519"/>
        </pc:sldMkLst>
      </pc:sldChg>
      <pc:sldChg chg="del">
        <pc:chgData name="藤田 亮(FUJITA Akira)" userId="aba2cc99-674f-44e3-ae64-d3a073e7d8bc" providerId="ADAL" clId="{27E26890-A785-48D3-B896-A377A69A85E4}" dt="2024-10-29T06:13:56.950" v="0" actId="47"/>
        <pc:sldMkLst>
          <pc:docMk/>
          <pc:sldMk cId="2824720669" sldId="520"/>
        </pc:sldMkLst>
      </pc:sldChg>
      <pc:sldChg chg="del">
        <pc:chgData name="藤田 亮(FUJITA Akira)" userId="aba2cc99-674f-44e3-ae64-d3a073e7d8bc" providerId="ADAL" clId="{27E26890-A785-48D3-B896-A377A69A85E4}" dt="2024-10-29T06:13:56.950" v="0" actId="47"/>
        <pc:sldMkLst>
          <pc:docMk/>
          <pc:sldMk cId="4168409495" sldId="521"/>
        </pc:sldMkLst>
      </pc:sldChg>
      <pc:sldChg chg="del">
        <pc:chgData name="藤田 亮(FUJITA Akira)" userId="aba2cc99-674f-44e3-ae64-d3a073e7d8bc" providerId="ADAL" clId="{27E26890-A785-48D3-B896-A377A69A85E4}" dt="2024-10-29T06:13:56.950" v="0" actId="47"/>
        <pc:sldMkLst>
          <pc:docMk/>
          <pc:sldMk cId="233278351" sldId="522"/>
        </pc:sldMkLst>
      </pc:sldChg>
      <pc:sldChg chg="del">
        <pc:chgData name="藤田 亮(FUJITA Akira)" userId="aba2cc99-674f-44e3-ae64-d3a073e7d8bc" providerId="ADAL" clId="{27E26890-A785-48D3-B896-A377A69A85E4}" dt="2024-10-29T06:13:56.950" v="0" actId="47"/>
        <pc:sldMkLst>
          <pc:docMk/>
          <pc:sldMk cId="2647924719" sldId="524"/>
        </pc:sldMkLst>
      </pc:sldChg>
      <pc:sldChg chg="del">
        <pc:chgData name="藤田 亮(FUJITA Akira)" userId="aba2cc99-674f-44e3-ae64-d3a073e7d8bc" providerId="ADAL" clId="{27E26890-A785-48D3-B896-A377A69A85E4}" dt="2024-10-29T06:14:02.211" v="1" actId="47"/>
        <pc:sldMkLst>
          <pc:docMk/>
          <pc:sldMk cId="1200154347" sldId="525"/>
        </pc:sldMkLst>
      </pc:sldChg>
      <pc:sldChg chg="del">
        <pc:chgData name="藤田 亮(FUJITA Akira)" userId="aba2cc99-674f-44e3-ae64-d3a073e7d8bc" providerId="ADAL" clId="{27E26890-A785-48D3-B896-A377A69A85E4}" dt="2024-10-29T06:14:02.211" v="1" actId="47"/>
        <pc:sldMkLst>
          <pc:docMk/>
          <pc:sldMk cId="1300426030" sldId="526"/>
        </pc:sldMkLst>
      </pc:sldChg>
      <pc:sldChg chg="del">
        <pc:chgData name="藤田 亮(FUJITA Akira)" userId="aba2cc99-674f-44e3-ae64-d3a073e7d8bc" providerId="ADAL" clId="{27E26890-A785-48D3-B896-A377A69A85E4}" dt="2024-10-29T06:14:02.211" v="1" actId="47"/>
        <pc:sldMkLst>
          <pc:docMk/>
          <pc:sldMk cId="1625263565" sldId="529"/>
        </pc:sldMkLst>
      </pc:sldChg>
      <pc:sldChg chg="del">
        <pc:chgData name="藤田 亮(FUJITA Akira)" userId="aba2cc99-674f-44e3-ae64-d3a073e7d8bc" providerId="ADAL" clId="{27E26890-A785-48D3-B896-A377A69A85E4}" dt="2024-10-29T06:14:02.211" v="1" actId="47"/>
        <pc:sldMkLst>
          <pc:docMk/>
          <pc:sldMk cId="142090331" sldId="530"/>
        </pc:sldMkLst>
      </pc:sldChg>
      <pc:sldChg chg="addSp delSp modSp mod">
        <pc:chgData name="藤田 亮(FUJITA Akira)" userId="aba2cc99-674f-44e3-ae64-d3a073e7d8bc" providerId="ADAL" clId="{27E26890-A785-48D3-B896-A377A69A85E4}" dt="2024-10-29T08:47:06.589" v="571" actId="1037"/>
        <pc:sldMkLst>
          <pc:docMk/>
          <pc:sldMk cId="4060163856" sldId="532"/>
        </pc:sldMkLst>
        <pc:spChg chg="mod">
          <ac:chgData name="藤田 亮(FUJITA Akira)" userId="aba2cc99-674f-44e3-ae64-d3a073e7d8bc" providerId="ADAL" clId="{27E26890-A785-48D3-B896-A377A69A85E4}" dt="2024-10-29T06:30:59.679" v="71" actId="14838"/>
          <ac:spMkLst>
            <pc:docMk/>
            <pc:sldMk cId="4060163856" sldId="532"/>
            <ac:spMk id="2" creationId="{49DCC45B-5285-C031-A40B-0A4D2987794B}"/>
          </ac:spMkLst>
        </pc:spChg>
        <pc:spChg chg="add del mod">
          <ac:chgData name="藤田 亮(FUJITA Akira)" userId="aba2cc99-674f-44e3-ae64-d3a073e7d8bc" providerId="ADAL" clId="{27E26890-A785-48D3-B896-A377A69A85E4}" dt="2024-10-29T06:14:56.600" v="18" actId="478"/>
          <ac:spMkLst>
            <pc:docMk/>
            <pc:sldMk cId="4060163856" sldId="532"/>
            <ac:spMk id="84" creationId="{13037DA0-B337-8CC7-C7D8-699B62BD37FA}"/>
          </ac:spMkLst>
        </pc:spChg>
        <pc:spChg chg="add mod">
          <ac:chgData name="藤田 亮(FUJITA Akira)" userId="aba2cc99-674f-44e3-ae64-d3a073e7d8bc" providerId="ADAL" clId="{27E26890-A785-48D3-B896-A377A69A85E4}" dt="2024-10-29T08:47:06.589" v="571" actId="1037"/>
          <ac:spMkLst>
            <pc:docMk/>
            <pc:sldMk cId="4060163856" sldId="532"/>
            <ac:spMk id="85" creationId="{7AE2BBB8-99A2-3BD6-9007-376CE5841B7A}"/>
          </ac:spMkLst>
        </pc:spChg>
        <pc:grpChg chg="mod">
          <ac:chgData name="藤田 亮(FUJITA Akira)" userId="aba2cc99-674f-44e3-ae64-d3a073e7d8bc" providerId="ADAL" clId="{27E26890-A785-48D3-B896-A377A69A85E4}" dt="2024-10-29T06:29:15.471" v="54" actId="1038"/>
          <ac:grpSpMkLst>
            <pc:docMk/>
            <pc:sldMk cId="4060163856" sldId="532"/>
            <ac:grpSpMk id="59" creationId="{7DC8AB38-4F97-2F2E-2899-48EECDC9AB03}"/>
          </ac:grpSpMkLst>
        </pc:grpChg>
      </pc:sldChg>
      <pc:sldChg chg="addSp modSp mod">
        <pc:chgData name="藤田 亮(FUJITA Akira)" userId="aba2cc99-674f-44e3-ae64-d3a073e7d8bc" providerId="ADAL" clId="{27E26890-A785-48D3-B896-A377A69A85E4}" dt="2024-10-29T08:32:29.105" v="537" actId="20577"/>
        <pc:sldMkLst>
          <pc:docMk/>
          <pc:sldMk cId="744224634" sldId="533"/>
        </pc:sldMkLst>
        <pc:spChg chg="add mod">
          <ac:chgData name="藤田 亮(FUJITA Akira)" userId="aba2cc99-674f-44e3-ae64-d3a073e7d8bc" providerId="ADAL" clId="{27E26890-A785-48D3-B896-A377A69A85E4}" dt="2024-10-29T08:32:29.105" v="537" actId="20577"/>
          <ac:spMkLst>
            <pc:docMk/>
            <pc:sldMk cId="744224634" sldId="533"/>
            <ac:spMk id="2" creationId="{BD9757FA-8DC1-C16E-9573-FC935DB397F0}"/>
          </ac:spMkLst>
        </pc:spChg>
        <pc:spChg chg="mod">
          <ac:chgData name="藤田 亮(FUJITA Akira)" userId="aba2cc99-674f-44e3-ae64-d3a073e7d8bc" providerId="ADAL" clId="{27E26890-A785-48D3-B896-A377A69A85E4}" dt="2024-10-29T06:34:36.582" v="111" actId="552"/>
          <ac:spMkLst>
            <pc:docMk/>
            <pc:sldMk cId="744224634" sldId="533"/>
            <ac:spMk id="85" creationId="{87E37491-7C74-DB4A-C54E-8704E919222A}"/>
          </ac:spMkLst>
        </pc:spChg>
      </pc:sldChg>
      <pc:sldChg chg="del">
        <pc:chgData name="藤田 亮(FUJITA Akira)" userId="aba2cc99-674f-44e3-ae64-d3a073e7d8bc" providerId="ADAL" clId="{27E26890-A785-48D3-B896-A377A69A85E4}" dt="2024-10-29T06:13:56.950" v="0" actId="47"/>
        <pc:sldMkLst>
          <pc:docMk/>
          <pc:sldMk cId="1954542130" sldId="552"/>
        </pc:sldMkLst>
      </pc:sldChg>
      <pc:sldChg chg="del">
        <pc:chgData name="藤田 亮(FUJITA Akira)" userId="aba2cc99-674f-44e3-ae64-d3a073e7d8bc" providerId="ADAL" clId="{27E26890-A785-48D3-B896-A377A69A85E4}" dt="2024-10-29T06:13:56.950" v="0" actId="47"/>
        <pc:sldMkLst>
          <pc:docMk/>
          <pc:sldMk cId="1367413239" sldId="554"/>
        </pc:sldMkLst>
      </pc:sldChg>
      <pc:sldChg chg="del">
        <pc:chgData name="藤田 亮(FUJITA Akira)" userId="aba2cc99-674f-44e3-ae64-d3a073e7d8bc" providerId="ADAL" clId="{27E26890-A785-48D3-B896-A377A69A85E4}" dt="2024-10-29T06:13:56.950" v="0" actId="47"/>
        <pc:sldMkLst>
          <pc:docMk/>
          <pc:sldMk cId="534887756" sldId="555"/>
        </pc:sldMkLst>
      </pc:sldChg>
      <pc:sldChg chg="del">
        <pc:chgData name="藤田 亮(FUJITA Akira)" userId="aba2cc99-674f-44e3-ae64-d3a073e7d8bc" providerId="ADAL" clId="{27E26890-A785-48D3-B896-A377A69A85E4}" dt="2024-10-29T06:14:02.211" v="1" actId="47"/>
        <pc:sldMkLst>
          <pc:docMk/>
          <pc:sldMk cId="2777268855" sldId="557"/>
        </pc:sldMkLst>
      </pc:sldChg>
      <pc:sldChg chg="del">
        <pc:chgData name="藤田 亮(FUJITA Akira)" userId="aba2cc99-674f-44e3-ae64-d3a073e7d8bc" providerId="ADAL" clId="{27E26890-A785-48D3-B896-A377A69A85E4}" dt="2024-10-29T06:13:56.950" v="0" actId="47"/>
        <pc:sldMkLst>
          <pc:docMk/>
          <pc:sldMk cId="504662123" sldId="575"/>
        </pc:sldMkLst>
      </pc:sldChg>
      <pc:sldChg chg="del">
        <pc:chgData name="藤田 亮(FUJITA Akira)" userId="aba2cc99-674f-44e3-ae64-d3a073e7d8bc" providerId="ADAL" clId="{27E26890-A785-48D3-B896-A377A69A85E4}" dt="2024-10-29T06:13:56.950" v="0" actId="47"/>
        <pc:sldMkLst>
          <pc:docMk/>
          <pc:sldMk cId="2241659515" sldId="576"/>
        </pc:sldMkLst>
      </pc:sldChg>
      <pc:sldChg chg="del">
        <pc:chgData name="藤田 亮(FUJITA Akira)" userId="aba2cc99-674f-44e3-ae64-d3a073e7d8bc" providerId="ADAL" clId="{27E26890-A785-48D3-B896-A377A69A85E4}" dt="2024-10-29T06:13:56.950" v="0" actId="47"/>
        <pc:sldMkLst>
          <pc:docMk/>
          <pc:sldMk cId="3528698529" sldId="577"/>
        </pc:sldMkLst>
      </pc:sldChg>
      <pc:sldChg chg="del">
        <pc:chgData name="藤田 亮(FUJITA Akira)" userId="aba2cc99-674f-44e3-ae64-d3a073e7d8bc" providerId="ADAL" clId="{27E26890-A785-48D3-B896-A377A69A85E4}" dt="2024-10-29T06:13:56.950" v="0" actId="47"/>
        <pc:sldMkLst>
          <pc:docMk/>
          <pc:sldMk cId="2280041363" sldId="578"/>
        </pc:sldMkLst>
      </pc:sldChg>
      <pc:sldChg chg="del">
        <pc:chgData name="藤田 亮(FUJITA Akira)" userId="aba2cc99-674f-44e3-ae64-d3a073e7d8bc" providerId="ADAL" clId="{27E26890-A785-48D3-B896-A377A69A85E4}" dt="2024-10-29T06:13:56.950" v="0" actId="47"/>
        <pc:sldMkLst>
          <pc:docMk/>
          <pc:sldMk cId="572007347" sldId="579"/>
        </pc:sldMkLst>
      </pc:sldChg>
      <pc:sldChg chg="del">
        <pc:chgData name="藤田 亮(FUJITA Akira)" userId="aba2cc99-674f-44e3-ae64-d3a073e7d8bc" providerId="ADAL" clId="{27E26890-A785-48D3-B896-A377A69A85E4}" dt="2024-10-29T06:13:56.950" v="0" actId="47"/>
        <pc:sldMkLst>
          <pc:docMk/>
          <pc:sldMk cId="879471717" sldId="580"/>
        </pc:sldMkLst>
      </pc:sldChg>
      <pc:sldChg chg="del">
        <pc:chgData name="藤田 亮(FUJITA Akira)" userId="aba2cc99-674f-44e3-ae64-d3a073e7d8bc" providerId="ADAL" clId="{27E26890-A785-48D3-B896-A377A69A85E4}" dt="2024-10-29T06:14:02.211" v="1" actId="47"/>
        <pc:sldMkLst>
          <pc:docMk/>
          <pc:sldMk cId="3405954327" sldId="581"/>
        </pc:sldMkLst>
      </pc:sldChg>
      <pc:sldChg chg="del">
        <pc:chgData name="藤田 亮(FUJITA Akira)" userId="aba2cc99-674f-44e3-ae64-d3a073e7d8bc" providerId="ADAL" clId="{27E26890-A785-48D3-B896-A377A69A85E4}" dt="2024-10-29T06:13:56.950" v="0" actId="47"/>
        <pc:sldMkLst>
          <pc:docMk/>
          <pc:sldMk cId="2996510878" sldId="584"/>
        </pc:sldMkLst>
      </pc:sldChg>
      <pc:sldChg chg="del">
        <pc:chgData name="藤田 亮(FUJITA Akira)" userId="aba2cc99-674f-44e3-ae64-d3a073e7d8bc" providerId="ADAL" clId="{27E26890-A785-48D3-B896-A377A69A85E4}" dt="2024-10-29T06:13:56.950" v="0" actId="47"/>
        <pc:sldMkLst>
          <pc:docMk/>
          <pc:sldMk cId="532683318" sldId="585"/>
        </pc:sldMkLst>
      </pc:sldChg>
      <pc:sldChg chg="del">
        <pc:chgData name="藤田 亮(FUJITA Akira)" userId="aba2cc99-674f-44e3-ae64-d3a073e7d8bc" providerId="ADAL" clId="{27E26890-A785-48D3-B896-A377A69A85E4}" dt="2024-10-29T06:13:56.950" v="0" actId="47"/>
        <pc:sldMkLst>
          <pc:docMk/>
          <pc:sldMk cId="716907728" sldId="586"/>
        </pc:sldMkLst>
      </pc:sldChg>
      <pc:sldChg chg="del">
        <pc:chgData name="藤田 亮(FUJITA Akira)" userId="aba2cc99-674f-44e3-ae64-d3a073e7d8bc" providerId="ADAL" clId="{27E26890-A785-48D3-B896-A377A69A85E4}" dt="2024-10-29T06:13:56.950" v="0" actId="47"/>
        <pc:sldMkLst>
          <pc:docMk/>
          <pc:sldMk cId="3403876973" sldId="587"/>
        </pc:sldMkLst>
      </pc:sldChg>
      <pc:sldMasterChg chg="delSldLayout">
        <pc:chgData name="藤田 亮(FUJITA Akira)" userId="aba2cc99-674f-44e3-ae64-d3a073e7d8bc" providerId="ADAL" clId="{27E26890-A785-48D3-B896-A377A69A85E4}" dt="2024-10-29T06:13:56.950" v="0" actId="47"/>
        <pc:sldMasterMkLst>
          <pc:docMk/>
          <pc:sldMasterMk cId="1605042090" sldId="2147483735"/>
        </pc:sldMasterMkLst>
        <pc:sldLayoutChg chg="del">
          <pc:chgData name="藤田 亮(FUJITA Akira)" userId="aba2cc99-674f-44e3-ae64-d3a073e7d8bc" providerId="ADAL" clId="{27E26890-A785-48D3-B896-A377A69A85E4}" dt="2024-10-29T06:13:56.950" v="0" actId="47"/>
          <pc:sldLayoutMkLst>
            <pc:docMk/>
            <pc:sldMasterMk cId="1605042090" sldId="2147483735"/>
            <pc:sldLayoutMk cId="352014357" sldId="2147483747"/>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60" cy="498056"/>
          </a:xfrm>
          <a:prstGeom prst="rect">
            <a:avLst/>
          </a:prstGeom>
        </p:spPr>
        <p:txBody>
          <a:bodyPr vert="horz" lIns="92051" tIns="46026" rIns="92051" bIns="4602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2" y="0"/>
            <a:ext cx="2945660" cy="498056"/>
          </a:xfrm>
          <a:prstGeom prst="rect">
            <a:avLst/>
          </a:prstGeom>
        </p:spPr>
        <p:txBody>
          <a:bodyPr vert="horz" lIns="92051" tIns="46026" rIns="92051" bIns="46026" rtlCol="0"/>
          <a:lstStyle>
            <a:lvl1pPr algn="r">
              <a:defRPr sz="1200"/>
            </a:lvl1pPr>
          </a:lstStyle>
          <a:p>
            <a:fld id="{C1AFE14F-3208-4428-865D-14154AD3E29F}" type="datetimeFigureOut">
              <a:rPr kumimoji="1" lang="ja-JP" altLang="en-US" smtClean="0"/>
              <a:t>2024/10/29</a:t>
            </a:fld>
            <a:endParaRPr kumimoji="1" lang="ja-JP" altLang="en-US"/>
          </a:p>
        </p:txBody>
      </p:sp>
      <p:sp>
        <p:nvSpPr>
          <p:cNvPr id="4" name="フッター プレースホルダー 3"/>
          <p:cNvSpPr>
            <a:spLocks noGrp="1"/>
          </p:cNvSpPr>
          <p:nvPr>
            <p:ph type="ftr" sz="quarter" idx="2"/>
          </p:nvPr>
        </p:nvSpPr>
        <p:spPr>
          <a:xfrm>
            <a:off x="0" y="9428584"/>
            <a:ext cx="2945660" cy="498055"/>
          </a:xfrm>
          <a:prstGeom prst="rect">
            <a:avLst/>
          </a:prstGeom>
        </p:spPr>
        <p:txBody>
          <a:bodyPr vert="horz" lIns="92051" tIns="46026" rIns="92051" bIns="4602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2" y="9428584"/>
            <a:ext cx="2945660" cy="498055"/>
          </a:xfrm>
          <a:prstGeom prst="rect">
            <a:avLst/>
          </a:prstGeom>
        </p:spPr>
        <p:txBody>
          <a:bodyPr vert="horz" lIns="92051" tIns="46026" rIns="92051" bIns="46026" rtlCol="0" anchor="b"/>
          <a:lstStyle>
            <a:lvl1pPr algn="r">
              <a:defRPr sz="1200"/>
            </a:lvl1pPr>
          </a:lstStyle>
          <a:p>
            <a:fld id="{F508303C-F86C-4361-9DA0-252C3D7F3501}" type="slidenum">
              <a:rPr kumimoji="1" lang="ja-JP" altLang="en-US" smtClean="0"/>
              <a:t>‹#›</a:t>
            </a:fld>
            <a:endParaRPr kumimoji="1" lang="ja-JP" altLang="en-US"/>
          </a:p>
        </p:txBody>
      </p:sp>
    </p:spTree>
    <p:extLst>
      <p:ext uri="{BB962C8B-B14F-4D97-AF65-F5344CB8AC3E}">
        <p14:creationId xmlns:p14="http://schemas.microsoft.com/office/powerpoint/2010/main" val="39056936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6247" cy="498328"/>
          </a:xfrm>
          <a:prstGeom prst="rect">
            <a:avLst/>
          </a:prstGeom>
        </p:spPr>
        <p:txBody>
          <a:bodyPr vert="horz" lIns="92051" tIns="46026" rIns="92051" bIns="4602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826" y="0"/>
            <a:ext cx="2946246" cy="498328"/>
          </a:xfrm>
          <a:prstGeom prst="rect">
            <a:avLst/>
          </a:prstGeom>
        </p:spPr>
        <p:txBody>
          <a:bodyPr vert="horz" lIns="92051" tIns="46026" rIns="92051" bIns="46026" rtlCol="0"/>
          <a:lstStyle>
            <a:lvl1pPr algn="r">
              <a:defRPr sz="1200"/>
            </a:lvl1pPr>
          </a:lstStyle>
          <a:p>
            <a:fld id="{622FCD49-4C14-45A3-8835-600C5AB28956}" type="datetimeFigureOut">
              <a:rPr kumimoji="1" lang="ja-JP" altLang="en-US" smtClean="0"/>
              <a:t>2024/10/29</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2051" tIns="46026" rIns="92051" bIns="46026" rtlCol="0" anchor="ctr"/>
          <a:lstStyle/>
          <a:p>
            <a:endParaRPr lang="ja-JP" altLang="en-US"/>
          </a:p>
        </p:txBody>
      </p:sp>
      <p:sp>
        <p:nvSpPr>
          <p:cNvPr id="5" name="ノート プレースホルダー 4"/>
          <p:cNvSpPr>
            <a:spLocks noGrp="1"/>
          </p:cNvSpPr>
          <p:nvPr>
            <p:ph type="body" sz="quarter" idx="3"/>
          </p:nvPr>
        </p:nvSpPr>
        <p:spPr>
          <a:xfrm>
            <a:off x="679292" y="4777249"/>
            <a:ext cx="5439101" cy="3908363"/>
          </a:xfrm>
          <a:prstGeom prst="rect">
            <a:avLst/>
          </a:prstGeom>
        </p:spPr>
        <p:txBody>
          <a:bodyPr vert="horz" lIns="92051" tIns="46026" rIns="92051" bIns="460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28310"/>
            <a:ext cx="2946247" cy="498328"/>
          </a:xfrm>
          <a:prstGeom prst="rect">
            <a:avLst/>
          </a:prstGeom>
        </p:spPr>
        <p:txBody>
          <a:bodyPr vert="horz" lIns="92051" tIns="46026" rIns="92051" bIns="4602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826" y="9428310"/>
            <a:ext cx="2946246" cy="498328"/>
          </a:xfrm>
          <a:prstGeom prst="rect">
            <a:avLst/>
          </a:prstGeom>
        </p:spPr>
        <p:txBody>
          <a:bodyPr vert="horz" lIns="92051" tIns="46026" rIns="92051" bIns="46026" rtlCol="0" anchor="b"/>
          <a:lstStyle>
            <a:lvl1pPr algn="r">
              <a:defRPr sz="1200"/>
            </a:lvl1pPr>
          </a:lstStyle>
          <a:p>
            <a:fld id="{A73A260C-4311-43E5-9AE3-922C57ABB0AB}" type="slidenum">
              <a:rPr kumimoji="1" lang="ja-JP" altLang="en-US" smtClean="0"/>
              <a:t>‹#›</a:t>
            </a:fld>
            <a:endParaRPr kumimoji="1" lang="ja-JP" altLang="en-US"/>
          </a:p>
        </p:txBody>
      </p:sp>
    </p:spTree>
    <p:extLst>
      <p:ext uri="{BB962C8B-B14F-4D97-AF65-F5344CB8AC3E}">
        <p14:creationId xmlns:p14="http://schemas.microsoft.com/office/powerpoint/2010/main" val="24755787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6A8B60E4-A095-4BAF-8BD6-3172AFA4C74C}" type="datetime1">
              <a:rPr kumimoji="1" lang="ja-JP" altLang="en-US" smtClean="0"/>
              <a:t>2024/10/29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575233" y="6356352"/>
            <a:ext cx="2228850" cy="365125"/>
          </a:xfrm>
          <a:prstGeom prst="rect">
            <a:avLst/>
          </a:prstGeom>
        </p:spPr>
        <p:txBody>
          <a:bodyPr/>
          <a:lstStyle/>
          <a:p>
            <a:fld id="{84FE86FC-52B8-4C90-9801-9D0F39492D11}" type="slidenum">
              <a:rPr kumimoji="1" lang="ja-JP" altLang="en-US" smtClean="0"/>
              <a:t>‹#›</a:t>
            </a:fld>
            <a:endParaRPr kumimoji="1" lang="ja-JP" altLang="en-US"/>
          </a:p>
        </p:txBody>
      </p:sp>
    </p:spTree>
    <p:extLst>
      <p:ext uri="{BB962C8B-B14F-4D97-AF65-F5344CB8AC3E}">
        <p14:creationId xmlns:p14="http://schemas.microsoft.com/office/powerpoint/2010/main" val="4098022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535FD26-F55F-4BB1-8F1B-95D39411F2DC}" type="datetime1">
              <a:rPr kumimoji="1" lang="ja-JP" altLang="en-US" smtClean="0"/>
              <a:t>2024/10/29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Slide Number Placeholder 5"/>
          <p:cNvSpPr>
            <a:spLocks noGrp="1"/>
          </p:cNvSpPr>
          <p:nvPr>
            <p:ph type="sldNum" sz="quarter" idx="4"/>
          </p:nvPr>
        </p:nvSpPr>
        <p:spPr>
          <a:xfrm>
            <a:off x="7495899" y="6356352"/>
            <a:ext cx="2228850" cy="365125"/>
          </a:xfrm>
          <a:prstGeom prst="rect">
            <a:avLst/>
          </a:prstGeom>
        </p:spPr>
        <p:txBody>
          <a:bodyPr vert="horz" lIns="91440" tIns="45720" rIns="91440" bIns="45720" rtlCol="0" anchor="ctr"/>
          <a:lstStyle>
            <a:lvl1pPr algn="r">
              <a:defRPr sz="1800">
                <a:solidFill>
                  <a:schemeClr val="tx1"/>
                </a:solidFill>
              </a:defRPr>
            </a:lvl1pPr>
          </a:lstStyle>
          <a:p>
            <a:fld id="{BD8A94C8-99FC-497B-A66B-600F5EFE605E}" type="slidenum">
              <a:rPr kumimoji="1" lang="ja-JP" altLang="en-US" smtClean="0"/>
              <a:pPr/>
              <a:t>‹#›</a:t>
            </a:fld>
            <a:endParaRPr kumimoji="1" lang="ja-JP" altLang="en-US"/>
          </a:p>
        </p:txBody>
      </p:sp>
    </p:spTree>
    <p:extLst>
      <p:ext uri="{BB962C8B-B14F-4D97-AF65-F5344CB8AC3E}">
        <p14:creationId xmlns:p14="http://schemas.microsoft.com/office/powerpoint/2010/main" val="405899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5C47D83-8ACC-4C84-AB10-06D7158AE5E6}" type="datetime1">
              <a:rPr kumimoji="1" lang="ja-JP" altLang="en-US" smtClean="0"/>
              <a:t>2024/10/29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Slide Number Placeholder 5"/>
          <p:cNvSpPr>
            <a:spLocks noGrp="1"/>
          </p:cNvSpPr>
          <p:nvPr>
            <p:ph type="sldNum" sz="quarter" idx="4"/>
          </p:nvPr>
        </p:nvSpPr>
        <p:spPr>
          <a:xfrm>
            <a:off x="7495899" y="6356352"/>
            <a:ext cx="2228850" cy="365125"/>
          </a:xfrm>
          <a:prstGeom prst="rect">
            <a:avLst/>
          </a:prstGeom>
        </p:spPr>
        <p:txBody>
          <a:bodyPr vert="horz" lIns="91440" tIns="45720" rIns="91440" bIns="45720" rtlCol="0" anchor="ctr"/>
          <a:lstStyle>
            <a:lvl1pPr algn="r">
              <a:defRPr sz="1800">
                <a:solidFill>
                  <a:schemeClr val="tx1"/>
                </a:solidFill>
              </a:defRPr>
            </a:lvl1pPr>
          </a:lstStyle>
          <a:p>
            <a:fld id="{BD8A94C8-99FC-497B-A66B-600F5EFE605E}" type="slidenum">
              <a:rPr kumimoji="1" lang="ja-JP" altLang="en-US" smtClean="0"/>
              <a:pPr/>
              <a:t>‹#›</a:t>
            </a:fld>
            <a:endParaRPr kumimoji="1" lang="ja-JP" altLang="en-US"/>
          </a:p>
        </p:txBody>
      </p:sp>
    </p:spTree>
    <p:extLst>
      <p:ext uri="{BB962C8B-B14F-4D97-AF65-F5344CB8AC3E}">
        <p14:creationId xmlns:p14="http://schemas.microsoft.com/office/powerpoint/2010/main" val="1820958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2F19E0B-D570-4844-8317-7D2FDDAAFC18}" type="datetime1">
              <a:rPr kumimoji="1" lang="ja-JP" altLang="en-US" smtClean="0"/>
              <a:t>2024/10/29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Slide Number Placeholder 5"/>
          <p:cNvSpPr>
            <a:spLocks noGrp="1"/>
          </p:cNvSpPr>
          <p:nvPr>
            <p:ph type="sldNum" sz="quarter" idx="4"/>
          </p:nvPr>
        </p:nvSpPr>
        <p:spPr>
          <a:xfrm>
            <a:off x="7495899" y="6356352"/>
            <a:ext cx="2228850" cy="365125"/>
          </a:xfrm>
          <a:prstGeom prst="rect">
            <a:avLst/>
          </a:prstGeom>
        </p:spPr>
        <p:txBody>
          <a:bodyPr vert="horz" lIns="91440" tIns="45720" rIns="91440" bIns="45720" rtlCol="0" anchor="ctr"/>
          <a:lstStyle>
            <a:lvl1pPr algn="r">
              <a:defRPr sz="1800">
                <a:solidFill>
                  <a:schemeClr val="tx1"/>
                </a:solidFill>
              </a:defRPr>
            </a:lvl1pPr>
          </a:lstStyle>
          <a:p>
            <a:fld id="{BD8A94C8-99FC-497B-A66B-600F5EFE605E}" type="slidenum">
              <a:rPr kumimoji="1" lang="ja-JP" altLang="en-US" smtClean="0"/>
              <a:pPr/>
              <a:t>‹#›</a:t>
            </a:fld>
            <a:endParaRPr kumimoji="1" lang="ja-JP" altLang="en-US"/>
          </a:p>
        </p:txBody>
      </p:sp>
    </p:spTree>
    <p:extLst>
      <p:ext uri="{BB962C8B-B14F-4D97-AF65-F5344CB8AC3E}">
        <p14:creationId xmlns:p14="http://schemas.microsoft.com/office/powerpoint/2010/main" val="3698575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63125C6-3C52-4369-BC8A-066B4237AC31}" type="datetime1">
              <a:rPr kumimoji="1" lang="ja-JP" altLang="en-US" smtClean="0"/>
              <a:t>2024/10/29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Slide Number Placeholder 5"/>
          <p:cNvSpPr>
            <a:spLocks noGrp="1"/>
          </p:cNvSpPr>
          <p:nvPr>
            <p:ph type="sldNum" sz="quarter" idx="4"/>
          </p:nvPr>
        </p:nvSpPr>
        <p:spPr>
          <a:xfrm>
            <a:off x="7495899" y="6356352"/>
            <a:ext cx="2228850" cy="365125"/>
          </a:xfrm>
          <a:prstGeom prst="rect">
            <a:avLst/>
          </a:prstGeom>
        </p:spPr>
        <p:txBody>
          <a:bodyPr vert="horz" lIns="91440" tIns="45720" rIns="91440" bIns="45720" rtlCol="0" anchor="ctr"/>
          <a:lstStyle>
            <a:lvl1pPr algn="r">
              <a:defRPr sz="1800">
                <a:solidFill>
                  <a:schemeClr val="tx1"/>
                </a:solidFill>
              </a:defRPr>
            </a:lvl1pPr>
          </a:lstStyle>
          <a:p>
            <a:fld id="{BD8A94C8-99FC-497B-A66B-600F5EFE605E}" type="slidenum">
              <a:rPr kumimoji="1" lang="ja-JP" altLang="en-US" smtClean="0"/>
              <a:pPr/>
              <a:t>‹#›</a:t>
            </a:fld>
            <a:endParaRPr kumimoji="1" lang="ja-JP" altLang="en-US"/>
          </a:p>
        </p:txBody>
      </p:sp>
    </p:spTree>
    <p:extLst>
      <p:ext uri="{BB962C8B-B14F-4D97-AF65-F5344CB8AC3E}">
        <p14:creationId xmlns:p14="http://schemas.microsoft.com/office/powerpoint/2010/main" val="237019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22030A9B-4C52-47E4-AA7A-7735F722559F}" type="datetime1">
              <a:rPr kumimoji="1" lang="ja-JP" altLang="en-US" smtClean="0"/>
              <a:t>2024/10/29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8" name="Slide Number Placeholder 5"/>
          <p:cNvSpPr>
            <a:spLocks noGrp="1"/>
          </p:cNvSpPr>
          <p:nvPr>
            <p:ph type="sldNum" sz="quarter" idx="4"/>
          </p:nvPr>
        </p:nvSpPr>
        <p:spPr>
          <a:xfrm>
            <a:off x="7495899" y="6356352"/>
            <a:ext cx="2228850" cy="365125"/>
          </a:xfrm>
          <a:prstGeom prst="rect">
            <a:avLst/>
          </a:prstGeom>
        </p:spPr>
        <p:txBody>
          <a:bodyPr vert="horz" lIns="91440" tIns="45720" rIns="91440" bIns="45720" rtlCol="0" anchor="ctr"/>
          <a:lstStyle>
            <a:lvl1pPr algn="r">
              <a:defRPr sz="1800">
                <a:solidFill>
                  <a:schemeClr val="tx1"/>
                </a:solidFill>
              </a:defRPr>
            </a:lvl1pPr>
          </a:lstStyle>
          <a:p>
            <a:fld id="{BD8A94C8-99FC-497B-A66B-600F5EFE605E}" type="slidenum">
              <a:rPr kumimoji="1" lang="ja-JP" altLang="en-US" smtClean="0"/>
              <a:pPr/>
              <a:t>‹#›</a:t>
            </a:fld>
            <a:endParaRPr kumimoji="1" lang="ja-JP" altLang="en-US"/>
          </a:p>
        </p:txBody>
      </p:sp>
    </p:spTree>
    <p:extLst>
      <p:ext uri="{BB962C8B-B14F-4D97-AF65-F5344CB8AC3E}">
        <p14:creationId xmlns:p14="http://schemas.microsoft.com/office/powerpoint/2010/main" val="1825067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D4594E9-F9A3-4CFB-AE07-3703554CF373}" type="datetime1">
              <a:rPr kumimoji="1" lang="ja-JP" altLang="en-US" smtClean="0"/>
              <a:t>2024/10/29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0" name="Slide Number Placeholder 5"/>
          <p:cNvSpPr>
            <a:spLocks noGrp="1"/>
          </p:cNvSpPr>
          <p:nvPr>
            <p:ph type="sldNum" sz="quarter" idx="12"/>
          </p:nvPr>
        </p:nvSpPr>
        <p:spPr>
          <a:xfrm>
            <a:off x="7495899" y="6356352"/>
            <a:ext cx="2228850" cy="365125"/>
          </a:xfrm>
          <a:prstGeom prst="rect">
            <a:avLst/>
          </a:prstGeom>
        </p:spPr>
        <p:txBody>
          <a:bodyPr vert="horz" lIns="91440" tIns="45720" rIns="91440" bIns="45720" rtlCol="0" anchor="ctr"/>
          <a:lstStyle>
            <a:lvl1pPr algn="r">
              <a:defRPr sz="1800">
                <a:solidFill>
                  <a:schemeClr val="tx1"/>
                </a:solidFill>
              </a:defRPr>
            </a:lvl1pPr>
          </a:lstStyle>
          <a:p>
            <a:fld id="{BD8A94C8-99FC-497B-A66B-600F5EFE605E}" type="slidenum">
              <a:rPr kumimoji="1" lang="ja-JP" altLang="en-US" smtClean="0"/>
              <a:pPr/>
              <a:t>‹#›</a:t>
            </a:fld>
            <a:endParaRPr kumimoji="1" lang="ja-JP" altLang="en-US"/>
          </a:p>
        </p:txBody>
      </p:sp>
    </p:spTree>
    <p:extLst>
      <p:ext uri="{BB962C8B-B14F-4D97-AF65-F5344CB8AC3E}">
        <p14:creationId xmlns:p14="http://schemas.microsoft.com/office/powerpoint/2010/main" val="1684247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ED68C15-61E7-4C34-8B00-426A4DDA2B03}" type="datetime1">
              <a:rPr kumimoji="1" lang="ja-JP" altLang="en-US" smtClean="0"/>
              <a:t>2024/10/29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4"/>
          </p:nvPr>
        </p:nvSpPr>
        <p:spPr>
          <a:xfrm>
            <a:off x="7495899" y="6356352"/>
            <a:ext cx="2228850" cy="365125"/>
          </a:xfrm>
          <a:prstGeom prst="rect">
            <a:avLst/>
          </a:prstGeom>
        </p:spPr>
        <p:txBody>
          <a:bodyPr vert="horz" lIns="91440" tIns="45720" rIns="91440" bIns="45720" rtlCol="0" anchor="ctr"/>
          <a:lstStyle>
            <a:lvl1pPr algn="r">
              <a:defRPr sz="1800">
                <a:solidFill>
                  <a:schemeClr val="tx1"/>
                </a:solidFill>
              </a:defRPr>
            </a:lvl1pPr>
          </a:lstStyle>
          <a:p>
            <a:fld id="{BD8A94C8-99FC-497B-A66B-600F5EFE605E}" type="slidenum">
              <a:rPr kumimoji="1" lang="ja-JP" altLang="en-US" smtClean="0"/>
              <a:pPr/>
              <a:t>‹#›</a:t>
            </a:fld>
            <a:endParaRPr kumimoji="1" lang="ja-JP" altLang="en-US"/>
          </a:p>
        </p:txBody>
      </p:sp>
    </p:spTree>
    <p:extLst>
      <p:ext uri="{BB962C8B-B14F-4D97-AF65-F5344CB8AC3E}">
        <p14:creationId xmlns:p14="http://schemas.microsoft.com/office/powerpoint/2010/main" val="3419567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088768-EC1D-4286-B160-486569307702}" type="datetime1">
              <a:rPr kumimoji="1" lang="ja-JP" altLang="en-US" smtClean="0"/>
              <a:t>2024/10/29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5" name="Slide Number Placeholder 5"/>
          <p:cNvSpPr>
            <a:spLocks noGrp="1"/>
          </p:cNvSpPr>
          <p:nvPr>
            <p:ph type="sldNum" sz="quarter" idx="4"/>
          </p:nvPr>
        </p:nvSpPr>
        <p:spPr>
          <a:xfrm>
            <a:off x="7495899" y="6356352"/>
            <a:ext cx="2228850" cy="365125"/>
          </a:xfrm>
          <a:prstGeom prst="rect">
            <a:avLst/>
          </a:prstGeom>
        </p:spPr>
        <p:txBody>
          <a:bodyPr vert="horz" lIns="91440" tIns="45720" rIns="91440" bIns="45720" rtlCol="0" anchor="ctr"/>
          <a:lstStyle>
            <a:lvl1pPr algn="r">
              <a:defRPr sz="1800">
                <a:solidFill>
                  <a:schemeClr val="tx1"/>
                </a:solidFill>
              </a:defRPr>
            </a:lvl1pPr>
          </a:lstStyle>
          <a:p>
            <a:fld id="{BD8A94C8-99FC-497B-A66B-600F5EFE605E}" type="slidenum">
              <a:rPr kumimoji="1" lang="ja-JP" altLang="en-US" smtClean="0"/>
              <a:pPr/>
              <a:t>‹#›</a:t>
            </a:fld>
            <a:endParaRPr kumimoji="1" lang="ja-JP" altLang="en-US"/>
          </a:p>
        </p:txBody>
      </p:sp>
    </p:spTree>
    <p:extLst>
      <p:ext uri="{BB962C8B-B14F-4D97-AF65-F5344CB8AC3E}">
        <p14:creationId xmlns:p14="http://schemas.microsoft.com/office/powerpoint/2010/main" val="2350179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5FB1C7A-2746-4095-8F7B-9BD34E188AB0}" type="datetime1">
              <a:rPr kumimoji="1" lang="ja-JP" altLang="en-US" smtClean="0"/>
              <a:t>2024/10/29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8" name="Slide Number Placeholder 5"/>
          <p:cNvSpPr>
            <a:spLocks noGrp="1"/>
          </p:cNvSpPr>
          <p:nvPr>
            <p:ph type="sldNum" sz="quarter" idx="4"/>
          </p:nvPr>
        </p:nvSpPr>
        <p:spPr>
          <a:xfrm>
            <a:off x="7495899" y="6356352"/>
            <a:ext cx="2228850" cy="365125"/>
          </a:xfrm>
          <a:prstGeom prst="rect">
            <a:avLst/>
          </a:prstGeom>
        </p:spPr>
        <p:txBody>
          <a:bodyPr vert="horz" lIns="91440" tIns="45720" rIns="91440" bIns="45720" rtlCol="0" anchor="ctr"/>
          <a:lstStyle>
            <a:lvl1pPr algn="r">
              <a:defRPr sz="1800">
                <a:solidFill>
                  <a:schemeClr val="tx1"/>
                </a:solidFill>
              </a:defRPr>
            </a:lvl1pPr>
          </a:lstStyle>
          <a:p>
            <a:fld id="{BD8A94C8-99FC-497B-A66B-600F5EFE605E}" type="slidenum">
              <a:rPr kumimoji="1" lang="ja-JP" altLang="en-US" smtClean="0"/>
              <a:pPr/>
              <a:t>‹#›</a:t>
            </a:fld>
            <a:endParaRPr kumimoji="1" lang="ja-JP" altLang="en-US"/>
          </a:p>
        </p:txBody>
      </p:sp>
    </p:spTree>
    <p:extLst>
      <p:ext uri="{BB962C8B-B14F-4D97-AF65-F5344CB8AC3E}">
        <p14:creationId xmlns:p14="http://schemas.microsoft.com/office/powerpoint/2010/main" val="3808724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C74A91-B278-44D6-B12C-69BBB08AB014}" type="datetime1">
              <a:rPr kumimoji="1" lang="ja-JP" altLang="en-US" smtClean="0"/>
              <a:t>2024/10/29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8" name="Slide Number Placeholder 5"/>
          <p:cNvSpPr>
            <a:spLocks noGrp="1"/>
          </p:cNvSpPr>
          <p:nvPr>
            <p:ph type="sldNum" sz="quarter" idx="4"/>
          </p:nvPr>
        </p:nvSpPr>
        <p:spPr>
          <a:xfrm>
            <a:off x="7495899" y="6356352"/>
            <a:ext cx="2228850" cy="365125"/>
          </a:xfrm>
          <a:prstGeom prst="rect">
            <a:avLst/>
          </a:prstGeom>
        </p:spPr>
        <p:txBody>
          <a:bodyPr vert="horz" lIns="91440" tIns="45720" rIns="91440" bIns="45720" rtlCol="0" anchor="ctr"/>
          <a:lstStyle>
            <a:lvl1pPr algn="r">
              <a:defRPr sz="1800">
                <a:solidFill>
                  <a:schemeClr val="tx1"/>
                </a:solidFill>
              </a:defRPr>
            </a:lvl1pPr>
          </a:lstStyle>
          <a:p>
            <a:fld id="{BD8A94C8-99FC-497B-A66B-600F5EFE605E}" type="slidenum">
              <a:rPr kumimoji="1" lang="ja-JP" altLang="en-US" smtClean="0"/>
              <a:pPr/>
              <a:t>‹#›</a:t>
            </a:fld>
            <a:endParaRPr kumimoji="1" lang="ja-JP" altLang="en-US"/>
          </a:p>
        </p:txBody>
      </p:sp>
    </p:spTree>
    <p:extLst>
      <p:ext uri="{BB962C8B-B14F-4D97-AF65-F5344CB8AC3E}">
        <p14:creationId xmlns:p14="http://schemas.microsoft.com/office/powerpoint/2010/main" val="1718677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86B49B-F780-4C6D-86F3-7A637474F422}" type="datetime1">
              <a:rPr kumimoji="1" lang="ja-JP" altLang="en-US" smtClean="0"/>
              <a:t>2024/10/29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7" name="Slide Number Placeholder 5"/>
          <p:cNvSpPr>
            <a:spLocks noGrp="1"/>
          </p:cNvSpPr>
          <p:nvPr>
            <p:ph type="sldNum" sz="quarter" idx="4"/>
          </p:nvPr>
        </p:nvSpPr>
        <p:spPr>
          <a:xfrm>
            <a:off x="7495899" y="6356352"/>
            <a:ext cx="2228850" cy="365125"/>
          </a:xfrm>
          <a:prstGeom prst="rect">
            <a:avLst/>
          </a:prstGeom>
        </p:spPr>
        <p:txBody>
          <a:bodyPr vert="horz" lIns="91440" tIns="45720" rIns="91440" bIns="45720" rtlCol="0" anchor="ctr"/>
          <a:lstStyle>
            <a:lvl1pPr algn="r">
              <a:defRPr sz="1800">
                <a:solidFill>
                  <a:schemeClr val="tx1"/>
                </a:solidFill>
              </a:defRPr>
            </a:lvl1pPr>
          </a:lstStyle>
          <a:p>
            <a:fld id="{BD8A94C8-99FC-497B-A66B-600F5EFE605E}" type="slidenum">
              <a:rPr kumimoji="1" lang="ja-JP" altLang="en-US" smtClean="0"/>
              <a:pPr/>
              <a:t>‹#›</a:t>
            </a:fld>
            <a:endParaRPr kumimoji="1" lang="ja-JP" altLang="en-US"/>
          </a:p>
        </p:txBody>
      </p:sp>
    </p:spTree>
    <p:extLst>
      <p:ext uri="{BB962C8B-B14F-4D97-AF65-F5344CB8AC3E}">
        <p14:creationId xmlns:p14="http://schemas.microsoft.com/office/powerpoint/2010/main" val="1605042090"/>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s>
</file>

<file path=ppt/slides/_rels/slide2.xml.rels><?xml version="1.0" encoding="UTF-8" standalone="yes"?>
<Relationships xmlns="http://schemas.openxmlformats.org/package/2006/relationships"><Relationship Id="rId8" Type="http://schemas.openxmlformats.org/officeDocument/2006/relationships/image" Target="../media/image19.png"/><Relationship Id="rId13" Type="http://schemas.openxmlformats.org/officeDocument/2006/relationships/image" Target="../media/image24.svg"/><Relationship Id="rId3" Type="http://schemas.openxmlformats.org/officeDocument/2006/relationships/image" Target="../media/image14.svg"/><Relationship Id="rId7" Type="http://schemas.openxmlformats.org/officeDocument/2006/relationships/image" Target="../media/image18.svg"/><Relationship Id="rId12" Type="http://schemas.openxmlformats.org/officeDocument/2006/relationships/image" Target="../media/image23.png"/><Relationship Id="rId17" Type="http://schemas.openxmlformats.org/officeDocument/2006/relationships/image" Target="../media/image28.svg"/><Relationship Id="rId2" Type="http://schemas.openxmlformats.org/officeDocument/2006/relationships/image" Target="../media/image13.png"/><Relationship Id="rId16" Type="http://schemas.openxmlformats.org/officeDocument/2006/relationships/image" Target="../media/image27.png"/><Relationship Id="rId1" Type="http://schemas.openxmlformats.org/officeDocument/2006/relationships/slideLayout" Target="../slideLayouts/slideLayout7.xml"/><Relationship Id="rId6" Type="http://schemas.openxmlformats.org/officeDocument/2006/relationships/image" Target="../media/image17.png"/><Relationship Id="rId11" Type="http://schemas.openxmlformats.org/officeDocument/2006/relationships/image" Target="../media/image22.svg"/><Relationship Id="rId5" Type="http://schemas.openxmlformats.org/officeDocument/2006/relationships/image" Target="../media/image16.svg"/><Relationship Id="rId15" Type="http://schemas.openxmlformats.org/officeDocument/2006/relationships/image" Target="../media/image26.svg"/><Relationship Id="rId10" Type="http://schemas.openxmlformats.org/officeDocument/2006/relationships/image" Target="../media/image21.png"/><Relationship Id="rId4" Type="http://schemas.openxmlformats.org/officeDocument/2006/relationships/image" Target="../media/image15.png"/><Relationship Id="rId9" Type="http://schemas.openxmlformats.org/officeDocument/2006/relationships/image" Target="../media/image20.svg"/><Relationship Id="rId14" Type="http://schemas.openxmlformats.org/officeDocument/2006/relationships/image" Target="../media/image2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361652" y="5838527"/>
            <a:ext cx="9419820" cy="854080"/>
          </a:xfrm>
          <a:prstGeom prst="rect">
            <a:avLst/>
          </a:prstGeom>
          <a:solidFill>
            <a:schemeClr val="accent6">
              <a:lumMod val="20000"/>
              <a:lumOff val="80000"/>
            </a:schemeClr>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4" name="テキスト ボックス 3"/>
          <p:cNvSpPr txBox="1"/>
          <p:nvPr/>
        </p:nvSpPr>
        <p:spPr>
          <a:xfrm>
            <a:off x="266424" y="5838526"/>
            <a:ext cx="8965903" cy="877163"/>
          </a:xfrm>
          <a:prstGeom prst="rect">
            <a:avLst/>
          </a:prstGeom>
          <a:noFill/>
        </p:spPr>
        <p:txBody>
          <a:bodyPr wrap="square" rtlCol="0">
            <a:spAutoFit/>
          </a:bodyPr>
          <a:lstStyle/>
          <a:p>
            <a:pPr marL="180975" indent="-180975"/>
            <a:r>
              <a:rPr kumimoji="1" lang="ja-JP" altLang="en-US" sz="1600" dirty="0">
                <a:latin typeface="ＭＳ ゴシック" panose="020B0609070205080204" pitchFamily="49" charset="-128"/>
                <a:ea typeface="ＭＳ ゴシック" panose="020B0609070205080204" pitchFamily="49" charset="-128"/>
              </a:rPr>
              <a:t>５．避難訓練に一緒に参加することや日常のあいさつなどを通じて、 要支援者、支援者、地域の関係者などの間での関係づくりをします。</a:t>
            </a:r>
            <a:endParaRPr kumimoji="1" lang="en-US" altLang="ja-JP" sz="1600" dirty="0">
              <a:latin typeface="ＭＳ ゴシック" panose="020B0609070205080204" pitchFamily="49" charset="-128"/>
              <a:ea typeface="ＭＳ ゴシック" panose="020B0609070205080204" pitchFamily="49" charset="-128"/>
            </a:endParaRPr>
          </a:p>
          <a:p>
            <a:pPr marL="446088" indent="-4763"/>
            <a:r>
              <a:rPr kumimoji="1" lang="ja-JP" altLang="en-US" sz="950" b="1" dirty="0">
                <a:solidFill>
                  <a:schemeClr val="bg1"/>
                </a:solidFill>
                <a:highlight>
                  <a:srgbClr val="008000"/>
                </a:highlight>
                <a:latin typeface="ＭＳ ゴシック" panose="020B0609070205080204" pitchFamily="49" charset="-128"/>
                <a:ea typeface="ＭＳ ゴシック" panose="020B0609070205080204" pitchFamily="49" charset="-128"/>
              </a:rPr>
              <a:t>避難訓練</a:t>
            </a:r>
            <a:r>
              <a:rPr kumimoji="1" lang="ja-JP" altLang="en-US" sz="950" dirty="0">
                <a:latin typeface="ＭＳ ゴシック" panose="020B0609070205080204" pitchFamily="49" charset="-128"/>
                <a:ea typeface="ＭＳ ゴシック" panose="020B0609070205080204" pitchFamily="49" charset="-128"/>
              </a:rPr>
              <a:t>は、計画を見ながら避難の手順を思い出すこと、計画を見ながら持ち出し品の確認等をすること、自宅の玄関まで移動すること、日常の散歩などの際に避難先までの経路をたどる等、さまざまなやりかたがあります。</a:t>
            </a:r>
          </a:p>
        </p:txBody>
      </p:sp>
      <p:sp>
        <p:nvSpPr>
          <p:cNvPr id="5" name="二等辺三角形 4"/>
          <p:cNvSpPr/>
          <p:nvPr/>
        </p:nvSpPr>
        <p:spPr>
          <a:xfrm rot="10800000">
            <a:off x="3836427" y="1855849"/>
            <a:ext cx="2347535" cy="426570"/>
          </a:xfrm>
          <a:prstGeom prst="triangl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6" name="二等辺三角形 5"/>
          <p:cNvSpPr/>
          <p:nvPr/>
        </p:nvSpPr>
        <p:spPr>
          <a:xfrm rot="10800000">
            <a:off x="3836427" y="3028135"/>
            <a:ext cx="2347535" cy="426570"/>
          </a:xfrm>
          <a:prstGeom prst="triangl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7" name="二等辺三角形 6"/>
          <p:cNvSpPr/>
          <p:nvPr/>
        </p:nvSpPr>
        <p:spPr>
          <a:xfrm rot="10800000">
            <a:off x="3852265" y="4183932"/>
            <a:ext cx="2347535" cy="426570"/>
          </a:xfrm>
          <a:prstGeom prst="triangl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8" name="二等辺三角形 7"/>
          <p:cNvSpPr/>
          <p:nvPr/>
        </p:nvSpPr>
        <p:spPr>
          <a:xfrm rot="10800000">
            <a:off x="3836426" y="5339729"/>
            <a:ext cx="2347535" cy="426570"/>
          </a:xfrm>
          <a:prstGeom prst="triangl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nvGrpSpPr>
          <p:cNvPr id="9" name="グループ化 8">
            <a:extLst>
              <a:ext uri="{FF2B5EF4-FFF2-40B4-BE49-F238E27FC236}">
                <a16:creationId xmlns:a16="http://schemas.microsoft.com/office/drawing/2014/main" id="{6BA5DC45-87AB-C9C8-971B-71F819F069F9}"/>
              </a:ext>
            </a:extLst>
          </p:cNvPr>
          <p:cNvGrpSpPr/>
          <p:nvPr/>
        </p:nvGrpSpPr>
        <p:grpSpPr>
          <a:xfrm rot="19569390">
            <a:off x="380489" y="6345856"/>
            <a:ext cx="294421" cy="314491"/>
            <a:chOff x="6132117" y="-114896"/>
            <a:chExt cx="6038152" cy="6449765"/>
          </a:xfrm>
        </p:grpSpPr>
        <p:grpSp>
          <p:nvGrpSpPr>
            <p:cNvPr id="10" name="グループ化 9">
              <a:extLst>
                <a:ext uri="{FF2B5EF4-FFF2-40B4-BE49-F238E27FC236}">
                  <a16:creationId xmlns:a16="http://schemas.microsoft.com/office/drawing/2014/main" id="{346030B8-5F33-7955-F09C-01DE549D9E55}"/>
                </a:ext>
              </a:extLst>
            </p:cNvPr>
            <p:cNvGrpSpPr/>
            <p:nvPr/>
          </p:nvGrpSpPr>
          <p:grpSpPr>
            <a:xfrm>
              <a:off x="7779768" y="1465175"/>
              <a:ext cx="2754881" cy="4869694"/>
              <a:chOff x="-3092116" y="494851"/>
              <a:chExt cx="927560" cy="1639622"/>
            </a:xfrm>
          </p:grpSpPr>
          <p:sp>
            <p:nvSpPr>
              <p:cNvPr id="23" name="楕円 22">
                <a:extLst>
                  <a:ext uri="{FF2B5EF4-FFF2-40B4-BE49-F238E27FC236}">
                    <a16:creationId xmlns:a16="http://schemas.microsoft.com/office/drawing/2014/main" id="{D8EBCD28-9A66-3F79-6926-CE1C4F298445}"/>
                  </a:ext>
                </a:extLst>
              </p:cNvPr>
              <p:cNvSpPr/>
              <p:nvPr/>
            </p:nvSpPr>
            <p:spPr>
              <a:xfrm>
                <a:off x="-2744311" y="2011617"/>
                <a:ext cx="223596" cy="12285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24" name="楕円 23">
                <a:extLst>
                  <a:ext uri="{FF2B5EF4-FFF2-40B4-BE49-F238E27FC236}">
                    <a16:creationId xmlns:a16="http://schemas.microsoft.com/office/drawing/2014/main" id="{1B041BE2-D81F-2A19-3003-3B55941BB9F8}"/>
                  </a:ext>
                </a:extLst>
              </p:cNvPr>
              <p:cNvSpPr/>
              <p:nvPr/>
            </p:nvSpPr>
            <p:spPr>
              <a:xfrm>
                <a:off x="-3092116" y="494851"/>
                <a:ext cx="927560" cy="927561"/>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25" name="台形 24">
                <a:extLst>
                  <a:ext uri="{FF2B5EF4-FFF2-40B4-BE49-F238E27FC236}">
                    <a16:creationId xmlns:a16="http://schemas.microsoft.com/office/drawing/2014/main" id="{057F63F4-0E9B-DE2F-B07E-46B83BC4E826}"/>
                  </a:ext>
                </a:extLst>
              </p:cNvPr>
              <p:cNvSpPr/>
              <p:nvPr/>
            </p:nvSpPr>
            <p:spPr>
              <a:xfrm rot="10800000">
                <a:off x="-3044073" y="1166912"/>
                <a:ext cx="832955" cy="280599"/>
              </a:xfrm>
              <a:prstGeom prst="trapezoid">
                <a:avLst>
                  <a:gd name="adj" fmla="val 62634"/>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26" name="台形 25">
                <a:extLst>
                  <a:ext uri="{FF2B5EF4-FFF2-40B4-BE49-F238E27FC236}">
                    <a16:creationId xmlns:a16="http://schemas.microsoft.com/office/drawing/2014/main" id="{9C05D096-0119-4CE0-50ED-7FFD3E3BD412}"/>
                  </a:ext>
                </a:extLst>
              </p:cNvPr>
              <p:cNvSpPr/>
              <p:nvPr/>
            </p:nvSpPr>
            <p:spPr>
              <a:xfrm rot="10800000">
                <a:off x="-2953161" y="1307109"/>
                <a:ext cx="651130" cy="238689"/>
              </a:xfrm>
              <a:prstGeom prst="trapezoid">
                <a:avLst>
                  <a:gd name="adj" fmla="val 43404"/>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27" name="台形 26">
                <a:extLst>
                  <a:ext uri="{FF2B5EF4-FFF2-40B4-BE49-F238E27FC236}">
                    <a16:creationId xmlns:a16="http://schemas.microsoft.com/office/drawing/2014/main" id="{37A3E285-7468-22C7-0C19-03D8E48AFC57}"/>
                  </a:ext>
                </a:extLst>
              </p:cNvPr>
              <p:cNvSpPr/>
              <p:nvPr/>
            </p:nvSpPr>
            <p:spPr>
              <a:xfrm rot="10800000">
                <a:off x="-2911390" y="1401284"/>
                <a:ext cx="557761" cy="238689"/>
              </a:xfrm>
              <a:prstGeom prst="trapezoid">
                <a:avLst>
                  <a:gd name="adj" fmla="val 24875"/>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28" name="正方形/長方形 27">
                <a:extLst>
                  <a:ext uri="{FF2B5EF4-FFF2-40B4-BE49-F238E27FC236}">
                    <a16:creationId xmlns:a16="http://schemas.microsoft.com/office/drawing/2014/main" id="{8BDB22BF-83C8-D39D-E25E-9FF35BDF2E95}"/>
                  </a:ext>
                </a:extLst>
              </p:cNvPr>
              <p:cNvSpPr/>
              <p:nvPr/>
            </p:nvSpPr>
            <p:spPr>
              <a:xfrm>
                <a:off x="-2849962" y="1639974"/>
                <a:ext cx="437364" cy="404277"/>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29" name="台形 28">
                <a:extLst>
                  <a:ext uri="{FF2B5EF4-FFF2-40B4-BE49-F238E27FC236}">
                    <a16:creationId xmlns:a16="http://schemas.microsoft.com/office/drawing/2014/main" id="{D6BABEF3-C823-A8F4-3DE9-1BC59A1DD589}"/>
                  </a:ext>
                </a:extLst>
              </p:cNvPr>
              <p:cNvSpPr/>
              <p:nvPr/>
            </p:nvSpPr>
            <p:spPr>
              <a:xfrm rot="10800000">
                <a:off x="-2851194" y="2043112"/>
                <a:ext cx="437364" cy="58991"/>
              </a:xfrm>
              <a:prstGeom prst="trapezoid">
                <a:avLst>
                  <a:gd name="adj" fmla="val 45183"/>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sp>
          <p:nvSpPr>
            <p:cNvPr id="11" name="台形 10">
              <a:extLst>
                <a:ext uri="{FF2B5EF4-FFF2-40B4-BE49-F238E27FC236}">
                  <a16:creationId xmlns:a16="http://schemas.microsoft.com/office/drawing/2014/main" id="{34A99555-59BC-6A63-9D56-9122F2B75D34}"/>
                </a:ext>
              </a:extLst>
            </p:cNvPr>
            <p:cNvSpPr/>
            <p:nvPr/>
          </p:nvSpPr>
          <p:spPr>
            <a:xfrm rot="10800000">
              <a:off x="8987600" y="-114896"/>
              <a:ext cx="339213" cy="1352390"/>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nvGrpSpPr>
            <p:cNvPr id="12" name="グループ化 11">
              <a:extLst>
                <a:ext uri="{FF2B5EF4-FFF2-40B4-BE49-F238E27FC236}">
                  <a16:creationId xmlns:a16="http://schemas.microsoft.com/office/drawing/2014/main" id="{DBC48587-3311-B450-48E1-600E3E71AD09}"/>
                </a:ext>
              </a:extLst>
            </p:cNvPr>
            <p:cNvGrpSpPr/>
            <p:nvPr/>
          </p:nvGrpSpPr>
          <p:grpSpPr>
            <a:xfrm>
              <a:off x="6180245" y="2739283"/>
              <a:ext cx="5953928" cy="339214"/>
              <a:chOff x="6180245" y="2673001"/>
              <a:chExt cx="5953928" cy="339214"/>
            </a:xfrm>
          </p:grpSpPr>
          <p:sp>
            <p:nvSpPr>
              <p:cNvPr id="21" name="台形 20">
                <a:extLst>
                  <a:ext uri="{FF2B5EF4-FFF2-40B4-BE49-F238E27FC236}">
                    <a16:creationId xmlns:a16="http://schemas.microsoft.com/office/drawing/2014/main" id="{38A034C8-5F44-A6D5-BD46-1496F5CC74AE}"/>
                  </a:ext>
                </a:extLst>
              </p:cNvPr>
              <p:cNvSpPr/>
              <p:nvPr/>
            </p:nvSpPr>
            <p:spPr>
              <a:xfrm rot="16200000">
                <a:off x="11288371" y="2166413"/>
                <a:ext cx="339213" cy="1352390"/>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22" name="台形 21">
                <a:extLst>
                  <a:ext uri="{FF2B5EF4-FFF2-40B4-BE49-F238E27FC236}">
                    <a16:creationId xmlns:a16="http://schemas.microsoft.com/office/drawing/2014/main" id="{31E59370-030A-8713-B8B0-4BC20518D736}"/>
                  </a:ext>
                </a:extLst>
              </p:cNvPr>
              <p:cNvSpPr/>
              <p:nvPr/>
            </p:nvSpPr>
            <p:spPr>
              <a:xfrm rot="5400000">
                <a:off x="6686833" y="2166414"/>
                <a:ext cx="339213" cy="1352390"/>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grpSp>
          <p:nvGrpSpPr>
            <p:cNvPr id="13" name="グループ化 12">
              <a:extLst>
                <a:ext uri="{FF2B5EF4-FFF2-40B4-BE49-F238E27FC236}">
                  <a16:creationId xmlns:a16="http://schemas.microsoft.com/office/drawing/2014/main" id="{70748820-EC52-ECDA-3AB2-442397CB8ACC}"/>
                </a:ext>
              </a:extLst>
            </p:cNvPr>
            <p:cNvGrpSpPr/>
            <p:nvPr/>
          </p:nvGrpSpPr>
          <p:grpSpPr>
            <a:xfrm rot="1860000">
              <a:off x="6132117" y="2739283"/>
              <a:ext cx="6038152" cy="339214"/>
              <a:chOff x="6284517" y="2825401"/>
              <a:chExt cx="6038152" cy="339214"/>
            </a:xfrm>
          </p:grpSpPr>
          <p:sp>
            <p:nvSpPr>
              <p:cNvPr id="19" name="台形 18">
                <a:extLst>
                  <a:ext uri="{FF2B5EF4-FFF2-40B4-BE49-F238E27FC236}">
                    <a16:creationId xmlns:a16="http://schemas.microsoft.com/office/drawing/2014/main" id="{CEC7AA46-8FFB-7C53-CFCB-8C36FBA1BFB3}"/>
                  </a:ext>
                </a:extLst>
              </p:cNvPr>
              <p:cNvSpPr/>
              <p:nvPr/>
            </p:nvSpPr>
            <p:spPr>
              <a:xfrm rot="16200000">
                <a:off x="11476867" y="2318813"/>
                <a:ext cx="339213" cy="1352390"/>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20" name="台形 19">
                <a:extLst>
                  <a:ext uri="{FF2B5EF4-FFF2-40B4-BE49-F238E27FC236}">
                    <a16:creationId xmlns:a16="http://schemas.microsoft.com/office/drawing/2014/main" id="{D8779D61-1699-A505-9A03-BB48FE024075}"/>
                  </a:ext>
                </a:extLst>
              </p:cNvPr>
              <p:cNvSpPr/>
              <p:nvPr/>
            </p:nvSpPr>
            <p:spPr>
              <a:xfrm rot="5400000">
                <a:off x="6791105" y="2318814"/>
                <a:ext cx="339213" cy="1352390"/>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grpSp>
          <p:nvGrpSpPr>
            <p:cNvPr id="14" name="グループ化 13">
              <a:extLst>
                <a:ext uri="{FF2B5EF4-FFF2-40B4-BE49-F238E27FC236}">
                  <a16:creationId xmlns:a16="http://schemas.microsoft.com/office/drawing/2014/main" id="{F68B7830-9AB0-88AB-A2BD-CE416217A066}"/>
                </a:ext>
              </a:extLst>
            </p:cNvPr>
            <p:cNvGrpSpPr/>
            <p:nvPr/>
          </p:nvGrpSpPr>
          <p:grpSpPr>
            <a:xfrm rot="19740000" flipH="1">
              <a:off x="6132117" y="2739283"/>
              <a:ext cx="6038152" cy="339214"/>
              <a:chOff x="6284517" y="2825401"/>
              <a:chExt cx="6038152" cy="339214"/>
            </a:xfrm>
          </p:grpSpPr>
          <p:sp>
            <p:nvSpPr>
              <p:cNvPr id="17" name="台形 16">
                <a:extLst>
                  <a:ext uri="{FF2B5EF4-FFF2-40B4-BE49-F238E27FC236}">
                    <a16:creationId xmlns:a16="http://schemas.microsoft.com/office/drawing/2014/main" id="{0F16ED9B-C95B-9BA1-B8E9-165EFD4D6159}"/>
                  </a:ext>
                </a:extLst>
              </p:cNvPr>
              <p:cNvSpPr/>
              <p:nvPr/>
            </p:nvSpPr>
            <p:spPr>
              <a:xfrm rot="16200000">
                <a:off x="11476867" y="2318813"/>
                <a:ext cx="339213" cy="1352390"/>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18" name="台形 17">
                <a:extLst>
                  <a:ext uri="{FF2B5EF4-FFF2-40B4-BE49-F238E27FC236}">
                    <a16:creationId xmlns:a16="http://schemas.microsoft.com/office/drawing/2014/main" id="{8C94DA39-1451-B2F2-8BE8-5FB386A80E1A}"/>
                  </a:ext>
                </a:extLst>
              </p:cNvPr>
              <p:cNvSpPr/>
              <p:nvPr/>
            </p:nvSpPr>
            <p:spPr>
              <a:xfrm rot="5400000">
                <a:off x="6791105" y="2318814"/>
                <a:ext cx="339213" cy="1352390"/>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sp>
          <p:nvSpPr>
            <p:cNvPr id="15" name="台形 14">
              <a:extLst>
                <a:ext uri="{FF2B5EF4-FFF2-40B4-BE49-F238E27FC236}">
                  <a16:creationId xmlns:a16="http://schemas.microsoft.com/office/drawing/2014/main" id="{F07D97A6-59A6-7451-72F6-FA45F80B7D3F}"/>
                </a:ext>
              </a:extLst>
            </p:cNvPr>
            <p:cNvSpPr/>
            <p:nvPr/>
          </p:nvSpPr>
          <p:spPr>
            <a:xfrm rot="1800000" flipV="1">
              <a:off x="10153017" y="203708"/>
              <a:ext cx="339218" cy="1352392"/>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16" name="台形 15">
              <a:extLst>
                <a:ext uri="{FF2B5EF4-FFF2-40B4-BE49-F238E27FC236}">
                  <a16:creationId xmlns:a16="http://schemas.microsoft.com/office/drawing/2014/main" id="{83AAE2C9-799C-3E4F-CB79-07EDBAFFE7C6}"/>
                </a:ext>
              </a:extLst>
            </p:cNvPr>
            <p:cNvSpPr/>
            <p:nvPr/>
          </p:nvSpPr>
          <p:spPr>
            <a:xfrm rot="19800000" flipH="1" flipV="1">
              <a:off x="7810151" y="203708"/>
              <a:ext cx="339218" cy="1352392"/>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grpSp>
        <p:nvGrpSpPr>
          <p:cNvPr id="30" name="グループ化 29"/>
          <p:cNvGrpSpPr/>
          <p:nvPr/>
        </p:nvGrpSpPr>
        <p:grpSpPr>
          <a:xfrm>
            <a:off x="266424" y="4682728"/>
            <a:ext cx="9515048" cy="584775"/>
            <a:chOff x="154" y="3718552"/>
            <a:chExt cx="6762596" cy="584775"/>
          </a:xfrm>
        </p:grpSpPr>
        <p:sp>
          <p:nvSpPr>
            <p:cNvPr id="31" name="正方形/長方形 30"/>
            <p:cNvSpPr/>
            <p:nvPr/>
          </p:nvSpPr>
          <p:spPr>
            <a:xfrm>
              <a:off x="66829" y="3718553"/>
              <a:ext cx="6695921" cy="584774"/>
            </a:xfrm>
            <a:prstGeom prst="rect">
              <a:avLst/>
            </a:prstGeom>
            <a:solidFill>
              <a:schemeClr val="accent6">
                <a:lumMod val="20000"/>
                <a:lumOff val="80000"/>
              </a:schemeClr>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32" name="テキスト ボックス 31"/>
            <p:cNvSpPr txBox="1"/>
            <p:nvPr/>
          </p:nvSpPr>
          <p:spPr>
            <a:xfrm>
              <a:off x="154" y="3718552"/>
              <a:ext cx="6222231" cy="584775"/>
            </a:xfrm>
            <a:prstGeom prst="rect">
              <a:avLst/>
            </a:prstGeom>
            <a:noFill/>
          </p:spPr>
          <p:txBody>
            <a:bodyPr wrap="square" rtlCol="0">
              <a:spAutoFit/>
            </a:bodyPr>
            <a:lstStyle/>
            <a:p>
              <a:pPr marL="180975" indent="-180975"/>
              <a:r>
                <a:rPr kumimoji="1" lang="ja-JP" altLang="en-US" sz="1600">
                  <a:latin typeface="ＭＳ ゴシック" panose="020B0609070205080204" pitchFamily="49" charset="-128"/>
                  <a:ea typeface="ＭＳ ゴシック" panose="020B0609070205080204" pitchFamily="49" charset="-128"/>
                </a:rPr>
                <a:t>４．作成した個別避難計画について、市役所や町村役場のほか、避難等を支援してくださる皆さんと必要な情報を共有します。</a:t>
              </a:r>
            </a:p>
          </p:txBody>
        </p:sp>
      </p:grpSp>
      <p:sp>
        <p:nvSpPr>
          <p:cNvPr id="33" name="テキスト ボックス 32">
            <a:extLst>
              <a:ext uri="{FF2B5EF4-FFF2-40B4-BE49-F238E27FC236}">
                <a16:creationId xmlns:a16="http://schemas.microsoft.com/office/drawing/2014/main" id="{09CA6741-02D2-6994-9323-8AA558F48030}"/>
              </a:ext>
            </a:extLst>
          </p:cNvPr>
          <p:cNvSpPr txBox="1"/>
          <p:nvPr/>
        </p:nvSpPr>
        <p:spPr>
          <a:xfrm>
            <a:off x="380665" y="5299615"/>
            <a:ext cx="9125146" cy="246221"/>
          </a:xfrm>
          <a:prstGeom prst="rect">
            <a:avLst/>
          </a:prstGeom>
          <a:noFill/>
        </p:spPr>
        <p:txBody>
          <a:bodyPr wrap="square" rtlCol="0">
            <a:spAutoFit/>
          </a:bodyPr>
          <a:lstStyle/>
          <a:p>
            <a:r>
              <a:rPr kumimoji="1" lang="en-US" altLang="ja-JP" sz="1000" b="1">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a:t>
            </a:r>
            <a:r>
              <a:rPr kumimoji="1" lang="ja-JP" altLang="en-US" sz="1000" b="1">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個別避難計画に書かれた情報を支援してくださる皆さんと共有することは、個人情報保護法との関係で問題になることはありません。</a:t>
            </a:r>
            <a:endParaRPr kumimoji="1" lang="en-US" altLang="ja-JP" sz="1000" b="1">
              <a:solidFill>
                <a:srgbClr val="448DD0"/>
              </a:solidFill>
              <a:effectLst>
                <a:glow rad="50800">
                  <a:schemeClr val="bg1"/>
                </a:glow>
              </a:effectLst>
              <a:latin typeface="ＭＳ ゴシック" panose="020B0609070205080204" pitchFamily="49" charset="-128"/>
              <a:ea typeface="ＭＳ ゴシック" panose="020B0609070205080204" pitchFamily="49" charset="-128"/>
            </a:endParaRPr>
          </a:p>
        </p:txBody>
      </p:sp>
      <p:pic>
        <p:nvPicPr>
          <p:cNvPr id="34" name="グラフィックス 131" descr="喝采 枠線">
            <a:extLst>
              <a:ext uri="{FF2B5EF4-FFF2-40B4-BE49-F238E27FC236}">
                <a16:creationId xmlns:a16="http://schemas.microsoft.com/office/drawing/2014/main" id="{73F97410-333A-4376-C78E-2D7CBA4B390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764801">
            <a:off x="9075244" y="4707789"/>
            <a:ext cx="565723" cy="565723"/>
          </a:xfrm>
          <a:prstGeom prst="rect">
            <a:avLst/>
          </a:prstGeom>
        </p:spPr>
      </p:pic>
      <p:grpSp>
        <p:nvGrpSpPr>
          <p:cNvPr id="35" name="グループ化 34">
            <a:extLst>
              <a:ext uri="{FF2B5EF4-FFF2-40B4-BE49-F238E27FC236}">
                <a16:creationId xmlns:a16="http://schemas.microsoft.com/office/drawing/2014/main" id="{9A7562A9-3255-456E-CA52-61F2861AC046}"/>
              </a:ext>
            </a:extLst>
          </p:cNvPr>
          <p:cNvGrpSpPr/>
          <p:nvPr/>
        </p:nvGrpSpPr>
        <p:grpSpPr>
          <a:xfrm rot="21268628">
            <a:off x="9252997" y="5919345"/>
            <a:ext cx="416016" cy="426616"/>
            <a:chOff x="6769834" y="5208958"/>
            <a:chExt cx="919936" cy="943376"/>
          </a:xfrm>
        </p:grpSpPr>
        <p:pic>
          <p:nvPicPr>
            <p:cNvPr id="36" name="グラフィックス 143" descr="2 つのハート 単色塗りつぶし">
              <a:extLst>
                <a:ext uri="{FF2B5EF4-FFF2-40B4-BE49-F238E27FC236}">
                  <a16:creationId xmlns:a16="http://schemas.microsoft.com/office/drawing/2014/main" id="{F12A075A-1392-724F-A3C0-B15F401CCB25}"/>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257640" y="5208958"/>
              <a:ext cx="432130" cy="432130"/>
            </a:xfrm>
            <a:prstGeom prst="rect">
              <a:avLst/>
            </a:prstGeom>
          </p:spPr>
        </p:pic>
        <p:pic>
          <p:nvPicPr>
            <p:cNvPr id="37" name="グラフィックス 145" descr="手のひら 単色塗りつぶし">
              <a:extLst>
                <a:ext uri="{FF2B5EF4-FFF2-40B4-BE49-F238E27FC236}">
                  <a16:creationId xmlns:a16="http://schemas.microsoft.com/office/drawing/2014/main" id="{5978C291-1A9E-EF09-E3FA-C13D72168969}"/>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682777">
              <a:off x="6769834" y="5237934"/>
              <a:ext cx="914400" cy="914400"/>
            </a:xfrm>
            <a:prstGeom prst="rect">
              <a:avLst/>
            </a:prstGeom>
          </p:spPr>
        </p:pic>
      </p:grpSp>
      <p:grpSp>
        <p:nvGrpSpPr>
          <p:cNvPr id="38" name="グループ化 37"/>
          <p:cNvGrpSpPr/>
          <p:nvPr/>
        </p:nvGrpSpPr>
        <p:grpSpPr>
          <a:xfrm>
            <a:off x="266424" y="3526931"/>
            <a:ext cx="9515047" cy="584775"/>
            <a:chOff x="-9526" y="2722487"/>
            <a:chExt cx="6768856" cy="584775"/>
          </a:xfrm>
        </p:grpSpPr>
        <p:sp>
          <p:nvSpPr>
            <p:cNvPr id="39" name="正方形/長方形 38"/>
            <p:cNvSpPr/>
            <p:nvPr/>
          </p:nvSpPr>
          <p:spPr>
            <a:xfrm>
              <a:off x="66829" y="2733948"/>
              <a:ext cx="6692501" cy="571956"/>
            </a:xfrm>
            <a:prstGeom prst="rect">
              <a:avLst/>
            </a:prstGeom>
            <a:solidFill>
              <a:schemeClr val="accent6">
                <a:lumMod val="20000"/>
                <a:lumOff val="80000"/>
              </a:schemeClr>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40" name="テキスト ボックス 39"/>
            <p:cNvSpPr txBox="1"/>
            <p:nvPr/>
          </p:nvSpPr>
          <p:spPr>
            <a:xfrm>
              <a:off x="-9526" y="2722487"/>
              <a:ext cx="6365311" cy="584775"/>
            </a:xfrm>
            <a:prstGeom prst="rect">
              <a:avLst/>
            </a:prstGeom>
            <a:noFill/>
          </p:spPr>
          <p:txBody>
            <a:bodyPr wrap="square" rtlCol="0">
              <a:spAutoFit/>
            </a:bodyPr>
            <a:lstStyle/>
            <a:p>
              <a:pPr marL="180975" indent="-180975"/>
              <a:r>
                <a:rPr kumimoji="1" lang="ja-JP" altLang="en-US" sz="1600">
                  <a:latin typeface="ＭＳ ゴシック" panose="020B0609070205080204" pitchFamily="49" charset="-128"/>
                  <a:ea typeface="ＭＳ ゴシック" panose="020B0609070205080204" pitchFamily="49" charset="-128"/>
                </a:rPr>
                <a:t>３．個別避難計画を作成します。（お一人で書けない場合には、身近な人や市役所や町村役場等に相談してみます。）</a:t>
              </a:r>
              <a:endParaRPr kumimoji="1" lang="en-US" altLang="ja-JP" sz="1600">
                <a:latin typeface="ＭＳ ゴシック" panose="020B0609070205080204" pitchFamily="49" charset="-128"/>
                <a:ea typeface="ＭＳ ゴシック" panose="020B0609070205080204" pitchFamily="49" charset="-128"/>
              </a:endParaRPr>
            </a:p>
          </p:txBody>
        </p:sp>
      </p:grpSp>
      <p:sp>
        <p:nvSpPr>
          <p:cNvPr id="41" name="テキスト ボックス 40"/>
          <p:cNvSpPr txBox="1"/>
          <p:nvPr/>
        </p:nvSpPr>
        <p:spPr>
          <a:xfrm>
            <a:off x="375497" y="4138950"/>
            <a:ext cx="8047395" cy="246221"/>
          </a:xfrm>
          <a:prstGeom prst="rect">
            <a:avLst/>
          </a:prstGeom>
          <a:noFill/>
        </p:spPr>
        <p:txBody>
          <a:bodyPr wrap="square" rtlCol="0">
            <a:spAutoFit/>
          </a:bodyPr>
          <a:lstStyle/>
          <a:p>
            <a:r>
              <a:rPr kumimoji="1" lang="en-US" altLang="ja-JP" sz="1000" b="1">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a:t>
            </a:r>
            <a:r>
              <a:rPr kumimoji="1" lang="ja-JP" altLang="en-US" sz="1000" b="1">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ケアマネジャーさんや地域の皆さんと一緒になって話し合いながらつくると、よりよい計画づくりにつながります。</a:t>
            </a:r>
            <a:endParaRPr kumimoji="1" lang="en-US" altLang="ja-JP" sz="1000" b="1">
              <a:solidFill>
                <a:srgbClr val="448DD0"/>
              </a:solidFill>
              <a:effectLst>
                <a:glow rad="50800">
                  <a:schemeClr val="bg1"/>
                </a:glow>
              </a:effectLst>
              <a:latin typeface="ＭＳ ゴシック" panose="020B0609070205080204" pitchFamily="49" charset="-128"/>
              <a:ea typeface="ＭＳ ゴシック" panose="020B0609070205080204" pitchFamily="49" charset="-128"/>
            </a:endParaRPr>
          </a:p>
        </p:txBody>
      </p:sp>
      <p:pic>
        <p:nvPicPr>
          <p:cNvPr id="42" name="グラフィックス 117" descr="クリップボード 単色塗りつぶし">
            <a:extLst>
              <a:ext uri="{FF2B5EF4-FFF2-40B4-BE49-F238E27FC236}">
                <a16:creationId xmlns:a16="http://schemas.microsoft.com/office/drawing/2014/main" id="{794FCB21-36D1-D16B-4AB7-C9188615A6BC}"/>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131158" y="3532554"/>
            <a:ext cx="555535" cy="585065"/>
          </a:xfrm>
          <a:prstGeom prst="rect">
            <a:avLst/>
          </a:prstGeom>
        </p:spPr>
      </p:pic>
      <p:pic>
        <p:nvPicPr>
          <p:cNvPr id="43" name="グラフィックス 139" descr="会議 単色塗りつぶし">
            <a:extLst>
              <a:ext uri="{FF2B5EF4-FFF2-40B4-BE49-F238E27FC236}">
                <a16:creationId xmlns:a16="http://schemas.microsoft.com/office/drawing/2014/main" id="{5B6C66CC-7D7E-64AB-2F0C-3571E4747903}"/>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636952" y="3879236"/>
            <a:ext cx="489827" cy="515864"/>
          </a:xfrm>
          <a:prstGeom prst="rect">
            <a:avLst/>
          </a:prstGeom>
        </p:spPr>
      </p:pic>
      <p:sp>
        <p:nvSpPr>
          <p:cNvPr id="44" name="吹き出し: 円形 1">
            <a:extLst>
              <a:ext uri="{FF2B5EF4-FFF2-40B4-BE49-F238E27FC236}">
                <a16:creationId xmlns:a16="http://schemas.microsoft.com/office/drawing/2014/main" id="{5816C501-83C4-EF75-3F9B-C42091941ACA}"/>
              </a:ext>
            </a:extLst>
          </p:cNvPr>
          <p:cNvSpPr/>
          <p:nvPr/>
        </p:nvSpPr>
        <p:spPr>
          <a:xfrm>
            <a:off x="8527754" y="3901284"/>
            <a:ext cx="164710" cy="108313"/>
          </a:xfrm>
          <a:prstGeom prst="wedgeEllipseCallout">
            <a:avLst>
              <a:gd name="adj1" fmla="val 51359"/>
              <a:gd name="adj2" fmla="val 6133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45" name="吹き出し: 円形 3">
            <a:extLst>
              <a:ext uri="{FF2B5EF4-FFF2-40B4-BE49-F238E27FC236}">
                <a16:creationId xmlns:a16="http://schemas.microsoft.com/office/drawing/2014/main" id="{CB18A228-B08D-04E7-B90F-A73DDC82A179}"/>
              </a:ext>
            </a:extLst>
          </p:cNvPr>
          <p:cNvSpPr/>
          <p:nvPr/>
        </p:nvSpPr>
        <p:spPr>
          <a:xfrm>
            <a:off x="8930794" y="3856182"/>
            <a:ext cx="164710" cy="108313"/>
          </a:xfrm>
          <a:prstGeom prst="wedgeEllipseCallout">
            <a:avLst>
              <a:gd name="adj1" fmla="val -53603"/>
              <a:gd name="adj2" fmla="val 734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nvGrpSpPr>
          <p:cNvPr id="46" name="グループ化 45"/>
          <p:cNvGrpSpPr/>
          <p:nvPr/>
        </p:nvGrpSpPr>
        <p:grpSpPr>
          <a:xfrm>
            <a:off x="266424" y="2354645"/>
            <a:ext cx="9515047" cy="601264"/>
            <a:chOff x="152" y="1735303"/>
            <a:chExt cx="6768855" cy="601264"/>
          </a:xfrm>
        </p:grpSpPr>
        <p:sp>
          <p:nvSpPr>
            <p:cNvPr id="47" name="正方形/長方形 46"/>
            <p:cNvSpPr/>
            <p:nvPr/>
          </p:nvSpPr>
          <p:spPr>
            <a:xfrm>
              <a:off x="66829" y="1735303"/>
              <a:ext cx="6702178" cy="601264"/>
            </a:xfrm>
            <a:prstGeom prst="rect">
              <a:avLst/>
            </a:prstGeom>
            <a:solidFill>
              <a:schemeClr val="accent6">
                <a:lumMod val="20000"/>
                <a:lumOff val="80000"/>
              </a:schemeClr>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48" name="テキスト ボックス 47"/>
            <p:cNvSpPr txBox="1"/>
            <p:nvPr/>
          </p:nvSpPr>
          <p:spPr>
            <a:xfrm>
              <a:off x="152" y="1745264"/>
              <a:ext cx="6378093" cy="584775"/>
            </a:xfrm>
            <a:prstGeom prst="rect">
              <a:avLst/>
            </a:prstGeom>
            <a:noFill/>
          </p:spPr>
          <p:txBody>
            <a:bodyPr wrap="square" rtlCol="0">
              <a:spAutoFit/>
            </a:bodyPr>
            <a:lstStyle/>
            <a:p>
              <a:pPr marL="180975" indent="-180975"/>
              <a:r>
                <a:rPr kumimoji="1" lang="ja-JP" altLang="en-US" sz="1600" dirty="0">
                  <a:latin typeface="ＭＳ ゴシック" panose="020B0609070205080204" pitchFamily="49" charset="-128"/>
                  <a:ea typeface="ＭＳ ゴシック" panose="020B0609070205080204" pitchFamily="49" charset="-128"/>
                </a:rPr>
                <a:t>２．個別避難計画の作成に同意される場合、要支援者の方から市役所や町村役場に連絡（返信）します。</a:t>
              </a:r>
            </a:p>
          </p:txBody>
        </p:sp>
      </p:grpSp>
      <p:sp>
        <p:nvSpPr>
          <p:cNvPr id="49" name="テキスト ボックス 48"/>
          <p:cNvSpPr txBox="1"/>
          <p:nvPr/>
        </p:nvSpPr>
        <p:spPr>
          <a:xfrm>
            <a:off x="371139" y="2984512"/>
            <a:ext cx="5322927" cy="246221"/>
          </a:xfrm>
          <a:prstGeom prst="rect">
            <a:avLst/>
          </a:prstGeom>
          <a:noFill/>
        </p:spPr>
        <p:txBody>
          <a:bodyPr wrap="square" rtlCol="0">
            <a:spAutoFit/>
          </a:bodyPr>
          <a:lstStyle/>
          <a:p>
            <a:r>
              <a:rPr kumimoji="1" lang="en-US" altLang="ja-JP" sz="1000" b="1">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a:t>
            </a:r>
            <a:r>
              <a:rPr kumimoji="1" lang="ja-JP" altLang="en-US" sz="1000" b="1">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個別避難計画：要支援者お一人お一人ごとの避難等のための計画です。</a:t>
            </a:r>
          </a:p>
        </p:txBody>
      </p:sp>
      <p:pic>
        <p:nvPicPr>
          <p:cNvPr id="50" name="グラフィックス 35" descr="封筒を開く 単色塗りつぶし">
            <a:extLst>
              <a:ext uri="{FF2B5EF4-FFF2-40B4-BE49-F238E27FC236}">
                <a16:creationId xmlns:a16="http://schemas.microsoft.com/office/drawing/2014/main" id="{4F68D2BA-99B3-B6BF-E7C0-EF8A940109A9}"/>
              </a:ext>
            </a:extLst>
          </p:cNvPr>
          <p:cNvPicPr>
            <a:picLocks noChangeAspect="1"/>
          </p:cNvPicPr>
          <p:nvPr/>
        </p:nvPicPr>
        <p:blipFill>
          <a:blip r:embed="rId12" cstate="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9198392" y="2416606"/>
            <a:ext cx="441019" cy="367426"/>
          </a:xfrm>
          <a:prstGeom prst="rect">
            <a:avLst/>
          </a:prstGeom>
        </p:spPr>
      </p:pic>
      <p:sp>
        <p:nvSpPr>
          <p:cNvPr id="51" name="フリーフォーム 50"/>
          <p:cNvSpPr/>
          <p:nvPr/>
        </p:nvSpPr>
        <p:spPr>
          <a:xfrm>
            <a:off x="9124993" y="2652889"/>
            <a:ext cx="288599" cy="205285"/>
          </a:xfrm>
          <a:custGeom>
            <a:avLst/>
            <a:gdLst>
              <a:gd name="connsiteX0" fmla="*/ 0 w 354806"/>
              <a:gd name="connsiteY0" fmla="*/ 142875 h 290512"/>
              <a:gd name="connsiteX1" fmla="*/ 90487 w 354806"/>
              <a:gd name="connsiteY1" fmla="*/ 0 h 290512"/>
              <a:gd name="connsiteX2" fmla="*/ 152400 w 354806"/>
              <a:gd name="connsiteY2" fmla="*/ 0 h 290512"/>
              <a:gd name="connsiteX3" fmla="*/ 83343 w 354806"/>
              <a:gd name="connsiteY3" fmla="*/ 107156 h 290512"/>
              <a:gd name="connsiteX4" fmla="*/ 354806 w 354806"/>
              <a:gd name="connsiteY4" fmla="*/ 107156 h 290512"/>
              <a:gd name="connsiteX5" fmla="*/ 354806 w 354806"/>
              <a:gd name="connsiteY5" fmla="*/ 173831 h 290512"/>
              <a:gd name="connsiteX6" fmla="*/ 80962 w 354806"/>
              <a:gd name="connsiteY6" fmla="*/ 173831 h 290512"/>
              <a:gd name="connsiteX7" fmla="*/ 154781 w 354806"/>
              <a:gd name="connsiteY7" fmla="*/ 290512 h 290512"/>
              <a:gd name="connsiteX8" fmla="*/ 92868 w 354806"/>
              <a:gd name="connsiteY8" fmla="*/ 288131 h 290512"/>
              <a:gd name="connsiteX9" fmla="*/ 0 w 354806"/>
              <a:gd name="connsiteY9" fmla="*/ 142875 h 290512"/>
              <a:gd name="connsiteX0" fmla="*/ 0 w 354806"/>
              <a:gd name="connsiteY0" fmla="*/ 142875 h 288131"/>
              <a:gd name="connsiteX1" fmla="*/ 90487 w 354806"/>
              <a:gd name="connsiteY1" fmla="*/ 0 h 288131"/>
              <a:gd name="connsiteX2" fmla="*/ 152400 w 354806"/>
              <a:gd name="connsiteY2" fmla="*/ 0 h 288131"/>
              <a:gd name="connsiteX3" fmla="*/ 83343 w 354806"/>
              <a:gd name="connsiteY3" fmla="*/ 107156 h 288131"/>
              <a:gd name="connsiteX4" fmla="*/ 354806 w 354806"/>
              <a:gd name="connsiteY4" fmla="*/ 107156 h 288131"/>
              <a:gd name="connsiteX5" fmla="*/ 354806 w 354806"/>
              <a:gd name="connsiteY5" fmla="*/ 173831 h 288131"/>
              <a:gd name="connsiteX6" fmla="*/ 80962 w 354806"/>
              <a:gd name="connsiteY6" fmla="*/ 173831 h 288131"/>
              <a:gd name="connsiteX7" fmla="*/ 173831 w 354806"/>
              <a:gd name="connsiteY7" fmla="*/ 238125 h 288131"/>
              <a:gd name="connsiteX8" fmla="*/ 92868 w 354806"/>
              <a:gd name="connsiteY8" fmla="*/ 288131 h 288131"/>
              <a:gd name="connsiteX9" fmla="*/ 0 w 354806"/>
              <a:gd name="connsiteY9" fmla="*/ 142875 h 288131"/>
              <a:gd name="connsiteX0" fmla="*/ 0 w 354806"/>
              <a:gd name="connsiteY0" fmla="*/ 142875 h 288131"/>
              <a:gd name="connsiteX1" fmla="*/ 90487 w 354806"/>
              <a:gd name="connsiteY1" fmla="*/ 0 h 288131"/>
              <a:gd name="connsiteX2" fmla="*/ 152400 w 354806"/>
              <a:gd name="connsiteY2" fmla="*/ 0 h 288131"/>
              <a:gd name="connsiteX3" fmla="*/ 83343 w 354806"/>
              <a:gd name="connsiteY3" fmla="*/ 107156 h 288131"/>
              <a:gd name="connsiteX4" fmla="*/ 354806 w 354806"/>
              <a:gd name="connsiteY4" fmla="*/ 107156 h 288131"/>
              <a:gd name="connsiteX5" fmla="*/ 354806 w 354806"/>
              <a:gd name="connsiteY5" fmla="*/ 173831 h 288131"/>
              <a:gd name="connsiteX6" fmla="*/ 80962 w 354806"/>
              <a:gd name="connsiteY6" fmla="*/ 173831 h 288131"/>
              <a:gd name="connsiteX7" fmla="*/ 152399 w 354806"/>
              <a:gd name="connsiteY7" fmla="*/ 288131 h 288131"/>
              <a:gd name="connsiteX8" fmla="*/ 92868 w 354806"/>
              <a:gd name="connsiteY8" fmla="*/ 288131 h 288131"/>
              <a:gd name="connsiteX9" fmla="*/ 0 w 354806"/>
              <a:gd name="connsiteY9" fmla="*/ 142875 h 288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4806" h="288131">
                <a:moveTo>
                  <a:pt x="0" y="142875"/>
                </a:moveTo>
                <a:lnTo>
                  <a:pt x="90487" y="0"/>
                </a:lnTo>
                <a:lnTo>
                  <a:pt x="152400" y="0"/>
                </a:lnTo>
                <a:lnTo>
                  <a:pt x="83343" y="107156"/>
                </a:lnTo>
                <a:lnTo>
                  <a:pt x="354806" y="107156"/>
                </a:lnTo>
                <a:lnTo>
                  <a:pt x="354806" y="173831"/>
                </a:lnTo>
                <a:lnTo>
                  <a:pt x="80962" y="173831"/>
                </a:lnTo>
                <a:lnTo>
                  <a:pt x="152399" y="288131"/>
                </a:lnTo>
                <a:lnTo>
                  <a:pt x="92868" y="288131"/>
                </a:lnTo>
                <a:lnTo>
                  <a:pt x="0" y="142875"/>
                </a:lnTo>
                <a:close/>
              </a:path>
            </a:pathLst>
          </a:custGeom>
          <a:solidFill>
            <a:srgbClr val="FFB9FF"/>
          </a:solidFill>
          <a:ln>
            <a:solidFill>
              <a:srgbClr val="FFB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nvGrpSpPr>
          <p:cNvPr id="52" name="グループ化 51"/>
          <p:cNvGrpSpPr/>
          <p:nvPr/>
        </p:nvGrpSpPr>
        <p:grpSpPr>
          <a:xfrm>
            <a:off x="266424" y="1176022"/>
            <a:ext cx="9515048" cy="607601"/>
            <a:chOff x="-9525" y="718157"/>
            <a:chExt cx="6768856" cy="607601"/>
          </a:xfrm>
        </p:grpSpPr>
        <p:sp>
          <p:nvSpPr>
            <p:cNvPr id="53" name="正方形/長方形 52"/>
            <p:cNvSpPr/>
            <p:nvPr/>
          </p:nvSpPr>
          <p:spPr>
            <a:xfrm>
              <a:off x="57149" y="718157"/>
              <a:ext cx="6702182" cy="602715"/>
            </a:xfrm>
            <a:prstGeom prst="rect">
              <a:avLst/>
            </a:prstGeom>
            <a:solidFill>
              <a:schemeClr val="accent6">
                <a:lumMod val="20000"/>
                <a:lumOff val="80000"/>
              </a:schemeClr>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54" name="テキスト ボックス 53"/>
            <p:cNvSpPr txBox="1"/>
            <p:nvPr/>
          </p:nvSpPr>
          <p:spPr>
            <a:xfrm>
              <a:off x="-9525" y="740983"/>
              <a:ext cx="6427061" cy="584775"/>
            </a:xfrm>
            <a:prstGeom prst="rect">
              <a:avLst/>
            </a:prstGeom>
            <a:noFill/>
          </p:spPr>
          <p:txBody>
            <a:bodyPr wrap="square" rtlCol="0">
              <a:spAutoFit/>
            </a:bodyPr>
            <a:lstStyle/>
            <a:p>
              <a:pPr marL="180975" indent="-180975"/>
              <a:r>
                <a:rPr kumimoji="1" lang="ja-JP" altLang="en-US" sz="1600" dirty="0">
                  <a:latin typeface="ＭＳ ゴシック" panose="020B0609070205080204" pitchFamily="49" charset="-128"/>
                  <a:ea typeface="ＭＳ ゴシック" panose="020B0609070205080204" pitchFamily="49" charset="-128"/>
                </a:rPr>
                <a:t>１．市役所や町村役場が、お一人で避難することが難しい要支援者の皆さんに避難等の計画づくりについて、ご連絡をします。</a:t>
              </a:r>
            </a:p>
          </p:txBody>
        </p:sp>
      </p:grpSp>
      <p:sp>
        <p:nvSpPr>
          <p:cNvPr id="55" name="テキスト ボックス 54"/>
          <p:cNvSpPr txBox="1"/>
          <p:nvPr/>
        </p:nvSpPr>
        <p:spPr>
          <a:xfrm>
            <a:off x="371139" y="1804571"/>
            <a:ext cx="6652430" cy="246221"/>
          </a:xfrm>
          <a:prstGeom prst="rect">
            <a:avLst/>
          </a:prstGeom>
          <a:noFill/>
        </p:spPr>
        <p:txBody>
          <a:bodyPr wrap="square" rtlCol="0">
            <a:spAutoFit/>
          </a:bodyPr>
          <a:lstStyle/>
          <a:p>
            <a:r>
              <a:rPr kumimoji="1" lang="en-US" altLang="ja-JP"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a:t>
            </a:r>
            <a:r>
              <a:rPr kumimoji="1" lang="ja-JP" altLang="en-US"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要支援者：高齢の方や障害のある人などのうち、一人で避難することが難しい人のことです。</a:t>
            </a:r>
          </a:p>
        </p:txBody>
      </p:sp>
      <p:pic>
        <p:nvPicPr>
          <p:cNvPr id="56" name="グラフィックス 35" descr="封筒を開く 単色塗りつぶし">
            <a:extLst>
              <a:ext uri="{FF2B5EF4-FFF2-40B4-BE49-F238E27FC236}">
                <a16:creationId xmlns:a16="http://schemas.microsoft.com/office/drawing/2014/main" id="{4F68D2BA-99B3-B6BF-E7C0-EF8A940109A9}"/>
              </a:ext>
            </a:extLst>
          </p:cNvPr>
          <p:cNvPicPr>
            <a:picLocks noChangeAspect="1"/>
          </p:cNvPicPr>
          <p:nvPr/>
        </p:nvPicPr>
        <p:blipFill>
          <a:blip r:embed="rId12" cstate="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9205968" y="1247821"/>
            <a:ext cx="441019" cy="367426"/>
          </a:xfrm>
          <a:prstGeom prst="rect">
            <a:avLst/>
          </a:prstGeom>
        </p:spPr>
      </p:pic>
      <p:sp>
        <p:nvSpPr>
          <p:cNvPr id="57" name="フリーフォーム 56"/>
          <p:cNvSpPr/>
          <p:nvPr/>
        </p:nvSpPr>
        <p:spPr>
          <a:xfrm rot="10800000">
            <a:off x="9145593" y="1485986"/>
            <a:ext cx="288599" cy="205285"/>
          </a:xfrm>
          <a:custGeom>
            <a:avLst/>
            <a:gdLst>
              <a:gd name="connsiteX0" fmla="*/ 0 w 354806"/>
              <a:gd name="connsiteY0" fmla="*/ 142875 h 290512"/>
              <a:gd name="connsiteX1" fmla="*/ 90487 w 354806"/>
              <a:gd name="connsiteY1" fmla="*/ 0 h 290512"/>
              <a:gd name="connsiteX2" fmla="*/ 152400 w 354806"/>
              <a:gd name="connsiteY2" fmla="*/ 0 h 290512"/>
              <a:gd name="connsiteX3" fmla="*/ 83343 w 354806"/>
              <a:gd name="connsiteY3" fmla="*/ 107156 h 290512"/>
              <a:gd name="connsiteX4" fmla="*/ 354806 w 354806"/>
              <a:gd name="connsiteY4" fmla="*/ 107156 h 290512"/>
              <a:gd name="connsiteX5" fmla="*/ 354806 w 354806"/>
              <a:gd name="connsiteY5" fmla="*/ 173831 h 290512"/>
              <a:gd name="connsiteX6" fmla="*/ 80962 w 354806"/>
              <a:gd name="connsiteY6" fmla="*/ 173831 h 290512"/>
              <a:gd name="connsiteX7" fmla="*/ 154781 w 354806"/>
              <a:gd name="connsiteY7" fmla="*/ 290512 h 290512"/>
              <a:gd name="connsiteX8" fmla="*/ 92868 w 354806"/>
              <a:gd name="connsiteY8" fmla="*/ 288131 h 290512"/>
              <a:gd name="connsiteX9" fmla="*/ 0 w 354806"/>
              <a:gd name="connsiteY9" fmla="*/ 142875 h 290512"/>
              <a:gd name="connsiteX0" fmla="*/ 0 w 354806"/>
              <a:gd name="connsiteY0" fmla="*/ 142875 h 288131"/>
              <a:gd name="connsiteX1" fmla="*/ 90487 w 354806"/>
              <a:gd name="connsiteY1" fmla="*/ 0 h 288131"/>
              <a:gd name="connsiteX2" fmla="*/ 152400 w 354806"/>
              <a:gd name="connsiteY2" fmla="*/ 0 h 288131"/>
              <a:gd name="connsiteX3" fmla="*/ 83343 w 354806"/>
              <a:gd name="connsiteY3" fmla="*/ 107156 h 288131"/>
              <a:gd name="connsiteX4" fmla="*/ 354806 w 354806"/>
              <a:gd name="connsiteY4" fmla="*/ 107156 h 288131"/>
              <a:gd name="connsiteX5" fmla="*/ 354806 w 354806"/>
              <a:gd name="connsiteY5" fmla="*/ 173831 h 288131"/>
              <a:gd name="connsiteX6" fmla="*/ 80962 w 354806"/>
              <a:gd name="connsiteY6" fmla="*/ 173831 h 288131"/>
              <a:gd name="connsiteX7" fmla="*/ 173831 w 354806"/>
              <a:gd name="connsiteY7" fmla="*/ 238125 h 288131"/>
              <a:gd name="connsiteX8" fmla="*/ 92868 w 354806"/>
              <a:gd name="connsiteY8" fmla="*/ 288131 h 288131"/>
              <a:gd name="connsiteX9" fmla="*/ 0 w 354806"/>
              <a:gd name="connsiteY9" fmla="*/ 142875 h 288131"/>
              <a:gd name="connsiteX0" fmla="*/ 0 w 354806"/>
              <a:gd name="connsiteY0" fmla="*/ 142875 h 288131"/>
              <a:gd name="connsiteX1" fmla="*/ 90487 w 354806"/>
              <a:gd name="connsiteY1" fmla="*/ 0 h 288131"/>
              <a:gd name="connsiteX2" fmla="*/ 152400 w 354806"/>
              <a:gd name="connsiteY2" fmla="*/ 0 h 288131"/>
              <a:gd name="connsiteX3" fmla="*/ 83343 w 354806"/>
              <a:gd name="connsiteY3" fmla="*/ 107156 h 288131"/>
              <a:gd name="connsiteX4" fmla="*/ 354806 w 354806"/>
              <a:gd name="connsiteY4" fmla="*/ 107156 h 288131"/>
              <a:gd name="connsiteX5" fmla="*/ 354806 w 354806"/>
              <a:gd name="connsiteY5" fmla="*/ 173831 h 288131"/>
              <a:gd name="connsiteX6" fmla="*/ 80962 w 354806"/>
              <a:gd name="connsiteY6" fmla="*/ 173831 h 288131"/>
              <a:gd name="connsiteX7" fmla="*/ 152399 w 354806"/>
              <a:gd name="connsiteY7" fmla="*/ 288131 h 288131"/>
              <a:gd name="connsiteX8" fmla="*/ 92868 w 354806"/>
              <a:gd name="connsiteY8" fmla="*/ 288131 h 288131"/>
              <a:gd name="connsiteX9" fmla="*/ 0 w 354806"/>
              <a:gd name="connsiteY9" fmla="*/ 142875 h 288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4806" h="288131">
                <a:moveTo>
                  <a:pt x="0" y="142875"/>
                </a:moveTo>
                <a:lnTo>
                  <a:pt x="90487" y="0"/>
                </a:lnTo>
                <a:lnTo>
                  <a:pt x="152400" y="0"/>
                </a:lnTo>
                <a:lnTo>
                  <a:pt x="83343" y="107156"/>
                </a:lnTo>
                <a:lnTo>
                  <a:pt x="354806" y="107156"/>
                </a:lnTo>
                <a:lnTo>
                  <a:pt x="354806" y="173831"/>
                </a:lnTo>
                <a:lnTo>
                  <a:pt x="80962" y="173831"/>
                </a:lnTo>
                <a:lnTo>
                  <a:pt x="152399" y="288131"/>
                </a:lnTo>
                <a:lnTo>
                  <a:pt x="92868" y="288131"/>
                </a:lnTo>
                <a:lnTo>
                  <a:pt x="0" y="142875"/>
                </a:lnTo>
                <a:close/>
              </a:path>
            </a:pathLst>
          </a:cu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58" name="楕円 57"/>
          <p:cNvSpPr/>
          <p:nvPr/>
        </p:nvSpPr>
        <p:spPr>
          <a:xfrm>
            <a:off x="198552" y="826441"/>
            <a:ext cx="1060780" cy="346406"/>
          </a:xfrm>
          <a:prstGeom prst="ellipse">
            <a:avLst/>
          </a:prstGeom>
          <a:solidFill>
            <a:schemeClr val="accent6">
              <a:lumMod val="75000"/>
            </a:schemeClr>
          </a:solidFill>
          <a:ln w="19050">
            <a:solidFill>
              <a:schemeClr val="bg1"/>
            </a:solidFill>
          </a:ln>
          <a:effectLst>
            <a:softEdge rad="0"/>
          </a:effectLst>
        </p:spPr>
        <p:style>
          <a:lnRef idx="2">
            <a:schemeClr val="accent6">
              <a:shade val="50000"/>
            </a:schemeClr>
          </a:lnRef>
          <a:fillRef idx="1">
            <a:schemeClr val="accent6"/>
          </a:fillRef>
          <a:effectRef idx="0">
            <a:schemeClr val="accent6"/>
          </a:effectRef>
          <a:fontRef idx="minor">
            <a:schemeClr val="lt1"/>
          </a:fontRef>
        </p:style>
        <p:txBody>
          <a:bodyPr lIns="0" tIns="0" rIns="0" bIns="0" rtlCol="0" anchor="ctr"/>
          <a:lstStyle/>
          <a:p>
            <a:pPr algn="ctr"/>
            <a:r>
              <a:rPr kumimoji="1" lang="ja-JP" altLang="en-US" b="1">
                <a:latin typeface="ＭＳ ゴシック" panose="020B0609070205080204" pitchFamily="49" charset="-128"/>
                <a:ea typeface="ＭＳ ゴシック" panose="020B0609070205080204" pitchFamily="49" charset="-128"/>
              </a:rPr>
              <a:t>平常時</a:t>
            </a:r>
          </a:p>
        </p:txBody>
      </p:sp>
      <p:sp>
        <p:nvSpPr>
          <p:cNvPr id="62" name="スライド番号プレースホルダー 7">
            <a:extLst>
              <a:ext uri="{FF2B5EF4-FFF2-40B4-BE49-F238E27FC236}">
                <a16:creationId xmlns:a16="http://schemas.microsoft.com/office/drawing/2014/main" id="{59FE059E-A2D4-4849-893D-F6F4CA024CF2}"/>
              </a:ext>
            </a:extLst>
          </p:cNvPr>
          <p:cNvSpPr txBox="1">
            <a:spLocks/>
          </p:cNvSpPr>
          <p:nvPr/>
        </p:nvSpPr>
        <p:spPr>
          <a:xfrm>
            <a:off x="9152196" y="6579835"/>
            <a:ext cx="831236" cy="365125"/>
          </a:xfrm>
          <a:prstGeom prst="rect">
            <a:avLst/>
          </a:prstGeom>
        </p:spPr>
        <p:txBody>
          <a:bodyPr vert="horz" lIns="91440" tIns="45720" rIns="91440" bIns="45720" rtlCol="0" anchor="ctr"/>
          <a:lstStyle>
            <a:defPPr>
              <a:defRPr lang="en-US"/>
            </a:defPPr>
            <a:lvl1pPr marL="0" algn="r"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D8A94C8-99FC-497B-A66B-600F5EFE605E}" type="slidenum">
              <a:rPr kumimoji="1" lang="ja-JP" altLang="en-US" sz="2000" smtClean="0">
                <a:solidFill>
                  <a:schemeClr val="tx1">
                    <a:lumMod val="50000"/>
                    <a:lumOff val="50000"/>
                  </a:schemeClr>
                </a:solidFill>
                <a:effectLst>
                  <a:glow rad="50800">
                    <a:schemeClr val="bg1"/>
                  </a:glow>
                </a:effectLst>
                <a:latin typeface="ＭＳ ゴシック" panose="020B0609070205080204" pitchFamily="49" charset="-128"/>
                <a:ea typeface="ＭＳ ゴシック" panose="020B0609070205080204" pitchFamily="49" charset="-128"/>
              </a:rPr>
              <a:pPr/>
              <a:t>1</a:t>
            </a:fld>
            <a:endParaRPr kumimoji="1" lang="ja-JP" altLang="en-US" sz="2000">
              <a:solidFill>
                <a:schemeClr val="tx1">
                  <a:lumMod val="50000"/>
                  <a:lumOff val="50000"/>
                </a:schemeClr>
              </a:solidFill>
              <a:effectLst>
                <a:glow rad="50800">
                  <a:schemeClr val="bg1"/>
                </a:glow>
              </a:effectLst>
              <a:latin typeface="ＭＳ ゴシック" panose="020B0609070205080204" pitchFamily="49" charset="-128"/>
              <a:ea typeface="ＭＳ ゴシック" panose="020B0609070205080204" pitchFamily="49" charset="-128"/>
            </a:endParaRPr>
          </a:p>
        </p:txBody>
      </p:sp>
      <p:sp>
        <p:nvSpPr>
          <p:cNvPr id="65" name="正方形/長方形 64"/>
          <p:cNvSpPr/>
          <p:nvPr/>
        </p:nvSpPr>
        <p:spPr>
          <a:xfrm>
            <a:off x="0" y="0"/>
            <a:ext cx="9906000" cy="619836"/>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正方形/長方形 65"/>
          <p:cNvSpPr/>
          <p:nvPr/>
        </p:nvSpPr>
        <p:spPr>
          <a:xfrm>
            <a:off x="2476499" y="5499"/>
            <a:ext cx="4953000" cy="646331"/>
          </a:xfrm>
          <a:prstGeom prst="rect">
            <a:avLst/>
          </a:prstGeom>
        </p:spPr>
        <p:txBody>
          <a:bodyPr>
            <a:spAutoFit/>
          </a:bodyPr>
          <a:lstStyle/>
          <a:p>
            <a:pPr algn="ctr"/>
            <a:r>
              <a:rPr lang="ja-JP" altLang="en-US" b="1" dirty="0">
                <a:solidFill>
                  <a:schemeClr val="bg1"/>
                </a:solidFill>
              </a:rPr>
              <a:t>「個別避難計画」の取組のながれ（平常時）</a:t>
            </a:r>
            <a:br>
              <a:rPr lang="ja-JP" altLang="en-US" b="1" dirty="0">
                <a:solidFill>
                  <a:schemeClr val="bg1"/>
                </a:solidFill>
              </a:rPr>
            </a:br>
            <a:r>
              <a:rPr lang="ja-JP" altLang="en-US" b="1" dirty="0">
                <a:solidFill>
                  <a:schemeClr val="bg1"/>
                </a:solidFill>
              </a:rPr>
              <a:t>　</a:t>
            </a:r>
            <a:r>
              <a:rPr lang="ja-JP" altLang="en-US" sz="1600" b="1" dirty="0">
                <a:solidFill>
                  <a:schemeClr val="bg1"/>
                </a:solidFill>
              </a:rPr>
              <a:t>～住民の皆さんへの説明の例～</a:t>
            </a:r>
          </a:p>
        </p:txBody>
      </p:sp>
      <p:sp>
        <p:nvSpPr>
          <p:cNvPr id="67" name="テキスト ボックス 66"/>
          <p:cNvSpPr txBox="1"/>
          <p:nvPr/>
        </p:nvSpPr>
        <p:spPr>
          <a:xfrm>
            <a:off x="1" y="616819"/>
            <a:ext cx="9906000" cy="184666"/>
          </a:xfrm>
          <a:prstGeom prst="rect">
            <a:avLst/>
          </a:prstGeom>
          <a:solidFill>
            <a:srgbClr val="FF0000"/>
          </a:solidFill>
        </p:spPr>
        <p:txBody>
          <a:bodyPr wrap="square" lIns="36000" tIns="0" rIns="36000" bIns="0" rtlCol="0">
            <a:spAutoFit/>
          </a:bodyPr>
          <a:lstStyle/>
          <a:p>
            <a:pPr marL="92075" indent="-92075"/>
            <a:r>
              <a:rPr kumimoji="1" lang="en-US" altLang="ja-JP" sz="1170" b="1">
                <a:solidFill>
                  <a:schemeClr val="bg1"/>
                </a:solidFill>
                <a:latin typeface="ＭＳ ゴシック" panose="020B0609070205080204" pitchFamily="49" charset="-128"/>
                <a:ea typeface="ＭＳ ゴシック" panose="020B0609070205080204" pitchFamily="49" charset="-128"/>
              </a:rPr>
              <a:t>※</a:t>
            </a:r>
            <a:r>
              <a:rPr kumimoji="1" lang="ja-JP" altLang="en-US" sz="1170" b="1">
                <a:solidFill>
                  <a:schemeClr val="bg1"/>
                </a:solidFill>
                <a:latin typeface="ＭＳ ゴシック" panose="020B0609070205080204" pitchFamily="49" charset="-128"/>
                <a:ea typeface="ＭＳ ゴシック" panose="020B0609070205080204" pitchFamily="49" charset="-128"/>
              </a:rPr>
              <a:t> ここでの説明は、取組の流れの一つの例です。個別避難計画はさまざまなやりかたがあります。お住まいの市町村のやりかたを確認しましょう。</a:t>
            </a:r>
          </a:p>
        </p:txBody>
      </p:sp>
      <p:sp>
        <p:nvSpPr>
          <p:cNvPr id="2" name="テキスト ボックス 1">
            <a:extLst>
              <a:ext uri="{FF2B5EF4-FFF2-40B4-BE49-F238E27FC236}">
                <a16:creationId xmlns:a16="http://schemas.microsoft.com/office/drawing/2014/main" id="{49DCC45B-5285-C031-A40B-0A4D2987794B}"/>
              </a:ext>
            </a:extLst>
          </p:cNvPr>
          <p:cNvSpPr txBox="1"/>
          <p:nvPr/>
        </p:nvSpPr>
        <p:spPr>
          <a:xfrm>
            <a:off x="4302999" y="1446895"/>
            <a:ext cx="4936630" cy="384721"/>
          </a:xfrm>
          <a:prstGeom prst="rect">
            <a:avLst/>
          </a:prstGeom>
          <a:noFill/>
        </p:spPr>
        <p:txBody>
          <a:bodyPr wrap="square" rtlCol="0">
            <a:spAutoFit/>
          </a:bodyPr>
          <a:lstStyle/>
          <a:p>
            <a:r>
              <a:rPr kumimoji="1" lang="ja-JP" altLang="en-US" sz="950" b="1" dirty="0">
                <a:solidFill>
                  <a:schemeClr val="bg1"/>
                </a:solidFill>
                <a:effectLst/>
                <a:highlight>
                  <a:srgbClr val="008000"/>
                </a:highlight>
                <a:latin typeface="ＭＳ ゴシック" panose="020B0609070205080204" pitchFamily="49" charset="-128"/>
                <a:ea typeface="ＭＳ ゴシック" panose="020B0609070205080204" pitchFamily="49" charset="-128"/>
              </a:rPr>
              <a:t>ご連絡</a:t>
            </a:r>
            <a:r>
              <a:rPr kumimoji="1" lang="ja-JP" altLang="en-US" sz="950" dirty="0">
                <a:effectLst>
                  <a:glow rad="12700">
                    <a:schemeClr val="accent1">
                      <a:lumMod val="60000"/>
                      <a:lumOff val="40000"/>
                    </a:schemeClr>
                  </a:glow>
                </a:effectLst>
                <a:latin typeface="ＭＳ ゴシック" panose="020B0609070205080204" pitchFamily="49" charset="-128"/>
                <a:ea typeface="ＭＳ ゴシック" panose="020B0609070205080204" pitchFamily="49" charset="-128"/>
              </a:rPr>
              <a:t>をするときに、あわせて、自宅の災害リスクや避難先となりうる施設等を避難行動要支援者にお知らせすることや、本人が避難先に実際に行ってみることを促します。</a:t>
            </a:r>
          </a:p>
        </p:txBody>
      </p:sp>
      <p:grpSp>
        <p:nvGrpSpPr>
          <p:cNvPr id="59" name="グループ化 58">
            <a:extLst>
              <a:ext uri="{FF2B5EF4-FFF2-40B4-BE49-F238E27FC236}">
                <a16:creationId xmlns:a16="http://schemas.microsoft.com/office/drawing/2014/main" id="{7DC8AB38-4F97-2F2E-2899-48EECDC9AB03}"/>
              </a:ext>
            </a:extLst>
          </p:cNvPr>
          <p:cNvGrpSpPr/>
          <p:nvPr/>
        </p:nvGrpSpPr>
        <p:grpSpPr>
          <a:xfrm rot="19569390">
            <a:off x="4056267" y="1458001"/>
            <a:ext cx="294421" cy="314491"/>
            <a:chOff x="6132117" y="-114896"/>
            <a:chExt cx="6038152" cy="6449765"/>
          </a:xfrm>
        </p:grpSpPr>
        <p:grpSp>
          <p:nvGrpSpPr>
            <p:cNvPr id="60" name="グループ化 59">
              <a:extLst>
                <a:ext uri="{FF2B5EF4-FFF2-40B4-BE49-F238E27FC236}">
                  <a16:creationId xmlns:a16="http://schemas.microsoft.com/office/drawing/2014/main" id="{2AEAD737-EF04-9591-EC73-BCBC2020D7EC}"/>
                </a:ext>
              </a:extLst>
            </p:cNvPr>
            <p:cNvGrpSpPr/>
            <p:nvPr/>
          </p:nvGrpSpPr>
          <p:grpSpPr>
            <a:xfrm>
              <a:off x="7779768" y="1465175"/>
              <a:ext cx="2754881" cy="4869694"/>
              <a:chOff x="-3092116" y="494851"/>
              <a:chExt cx="927560" cy="1639622"/>
            </a:xfrm>
          </p:grpSpPr>
          <p:sp>
            <p:nvSpPr>
              <p:cNvPr id="77" name="楕円 76">
                <a:extLst>
                  <a:ext uri="{FF2B5EF4-FFF2-40B4-BE49-F238E27FC236}">
                    <a16:creationId xmlns:a16="http://schemas.microsoft.com/office/drawing/2014/main" id="{B4B9B599-519F-13A2-B894-7D568D16C624}"/>
                  </a:ext>
                </a:extLst>
              </p:cNvPr>
              <p:cNvSpPr/>
              <p:nvPr/>
            </p:nvSpPr>
            <p:spPr>
              <a:xfrm>
                <a:off x="-2744311" y="2011617"/>
                <a:ext cx="223596" cy="12285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78" name="楕円 77">
                <a:extLst>
                  <a:ext uri="{FF2B5EF4-FFF2-40B4-BE49-F238E27FC236}">
                    <a16:creationId xmlns:a16="http://schemas.microsoft.com/office/drawing/2014/main" id="{06853EBC-9683-2E98-069D-07D28EAA773D}"/>
                  </a:ext>
                </a:extLst>
              </p:cNvPr>
              <p:cNvSpPr/>
              <p:nvPr/>
            </p:nvSpPr>
            <p:spPr>
              <a:xfrm>
                <a:off x="-3092116" y="494851"/>
                <a:ext cx="927560" cy="927561"/>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79" name="台形 78">
                <a:extLst>
                  <a:ext uri="{FF2B5EF4-FFF2-40B4-BE49-F238E27FC236}">
                    <a16:creationId xmlns:a16="http://schemas.microsoft.com/office/drawing/2014/main" id="{0716648D-5D75-6F50-8200-DC0114BF97F2}"/>
                  </a:ext>
                </a:extLst>
              </p:cNvPr>
              <p:cNvSpPr/>
              <p:nvPr/>
            </p:nvSpPr>
            <p:spPr>
              <a:xfrm rot="10800000">
                <a:off x="-3044073" y="1166912"/>
                <a:ext cx="832955" cy="280599"/>
              </a:xfrm>
              <a:prstGeom prst="trapezoid">
                <a:avLst>
                  <a:gd name="adj" fmla="val 62634"/>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80" name="台形 79">
                <a:extLst>
                  <a:ext uri="{FF2B5EF4-FFF2-40B4-BE49-F238E27FC236}">
                    <a16:creationId xmlns:a16="http://schemas.microsoft.com/office/drawing/2014/main" id="{3F87A099-91C6-732A-666B-15CE6BF40869}"/>
                  </a:ext>
                </a:extLst>
              </p:cNvPr>
              <p:cNvSpPr/>
              <p:nvPr/>
            </p:nvSpPr>
            <p:spPr>
              <a:xfrm rot="10800000">
                <a:off x="-2953161" y="1307109"/>
                <a:ext cx="651130" cy="238689"/>
              </a:xfrm>
              <a:prstGeom prst="trapezoid">
                <a:avLst>
                  <a:gd name="adj" fmla="val 43404"/>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81" name="台形 80">
                <a:extLst>
                  <a:ext uri="{FF2B5EF4-FFF2-40B4-BE49-F238E27FC236}">
                    <a16:creationId xmlns:a16="http://schemas.microsoft.com/office/drawing/2014/main" id="{D3A4D8EF-CAE6-370C-D461-5990318ACC6D}"/>
                  </a:ext>
                </a:extLst>
              </p:cNvPr>
              <p:cNvSpPr/>
              <p:nvPr/>
            </p:nvSpPr>
            <p:spPr>
              <a:xfrm rot="10800000">
                <a:off x="-2911390" y="1401284"/>
                <a:ext cx="557761" cy="238689"/>
              </a:xfrm>
              <a:prstGeom prst="trapezoid">
                <a:avLst>
                  <a:gd name="adj" fmla="val 24875"/>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82" name="正方形/長方形 81">
                <a:extLst>
                  <a:ext uri="{FF2B5EF4-FFF2-40B4-BE49-F238E27FC236}">
                    <a16:creationId xmlns:a16="http://schemas.microsoft.com/office/drawing/2014/main" id="{533F7D48-070B-3802-580E-D141E4E38120}"/>
                  </a:ext>
                </a:extLst>
              </p:cNvPr>
              <p:cNvSpPr/>
              <p:nvPr/>
            </p:nvSpPr>
            <p:spPr>
              <a:xfrm>
                <a:off x="-2849962" y="1639974"/>
                <a:ext cx="437364" cy="404277"/>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83" name="台形 82">
                <a:extLst>
                  <a:ext uri="{FF2B5EF4-FFF2-40B4-BE49-F238E27FC236}">
                    <a16:creationId xmlns:a16="http://schemas.microsoft.com/office/drawing/2014/main" id="{38034473-769A-6FEE-20ED-F16B99A9CFF2}"/>
                  </a:ext>
                </a:extLst>
              </p:cNvPr>
              <p:cNvSpPr/>
              <p:nvPr/>
            </p:nvSpPr>
            <p:spPr>
              <a:xfrm rot="10800000">
                <a:off x="-2851194" y="2043112"/>
                <a:ext cx="437364" cy="58991"/>
              </a:xfrm>
              <a:prstGeom prst="trapezoid">
                <a:avLst>
                  <a:gd name="adj" fmla="val 45183"/>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sp>
          <p:nvSpPr>
            <p:cNvPr id="61" name="台形 60">
              <a:extLst>
                <a:ext uri="{FF2B5EF4-FFF2-40B4-BE49-F238E27FC236}">
                  <a16:creationId xmlns:a16="http://schemas.microsoft.com/office/drawing/2014/main" id="{4ABC9223-69BE-EC0B-6861-3E8781F3E903}"/>
                </a:ext>
              </a:extLst>
            </p:cNvPr>
            <p:cNvSpPr/>
            <p:nvPr/>
          </p:nvSpPr>
          <p:spPr>
            <a:xfrm rot="10800000">
              <a:off x="8987600" y="-114896"/>
              <a:ext cx="339213" cy="1352390"/>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nvGrpSpPr>
            <p:cNvPr id="63" name="グループ化 62">
              <a:extLst>
                <a:ext uri="{FF2B5EF4-FFF2-40B4-BE49-F238E27FC236}">
                  <a16:creationId xmlns:a16="http://schemas.microsoft.com/office/drawing/2014/main" id="{2952B66C-8DAE-53EC-90E7-F0C4D0AF86C9}"/>
                </a:ext>
              </a:extLst>
            </p:cNvPr>
            <p:cNvGrpSpPr/>
            <p:nvPr/>
          </p:nvGrpSpPr>
          <p:grpSpPr>
            <a:xfrm>
              <a:off x="6180245" y="2739283"/>
              <a:ext cx="5953928" cy="339214"/>
              <a:chOff x="6180245" y="2673001"/>
              <a:chExt cx="5953928" cy="339214"/>
            </a:xfrm>
          </p:grpSpPr>
          <p:sp>
            <p:nvSpPr>
              <p:cNvPr id="75" name="台形 74">
                <a:extLst>
                  <a:ext uri="{FF2B5EF4-FFF2-40B4-BE49-F238E27FC236}">
                    <a16:creationId xmlns:a16="http://schemas.microsoft.com/office/drawing/2014/main" id="{28F32B69-5F15-C784-7F3B-6683E7DDE132}"/>
                  </a:ext>
                </a:extLst>
              </p:cNvPr>
              <p:cNvSpPr/>
              <p:nvPr/>
            </p:nvSpPr>
            <p:spPr>
              <a:xfrm rot="16200000">
                <a:off x="11288371" y="2166413"/>
                <a:ext cx="339213" cy="1352390"/>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76" name="台形 75">
                <a:extLst>
                  <a:ext uri="{FF2B5EF4-FFF2-40B4-BE49-F238E27FC236}">
                    <a16:creationId xmlns:a16="http://schemas.microsoft.com/office/drawing/2014/main" id="{2A452EC9-8204-F4C5-765F-A59C6C9F9E35}"/>
                  </a:ext>
                </a:extLst>
              </p:cNvPr>
              <p:cNvSpPr/>
              <p:nvPr/>
            </p:nvSpPr>
            <p:spPr>
              <a:xfrm rot="5400000">
                <a:off x="6686833" y="2166414"/>
                <a:ext cx="339213" cy="1352390"/>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grpSp>
          <p:nvGrpSpPr>
            <p:cNvPr id="64" name="グループ化 63">
              <a:extLst>
                <a:ext uri="{FF2B5EF4-FFF2-40B4-BE49-F238E27FC236}">
                  <a16:creationId xmlns:a16="http://schemas.microsoft.com/office/drawing/2014/main" id="{A986D1D6-E89B-98A2-7D28-F2BC1090C0B3}"/>
                </a:ext>
              </a:extLst>
            </p:cNvPr>
            <p:cNvGrpSpPr/>
            <p:nvPr/>
          </p:nvGrpSpPr>
          <p:grpSpPr>
            <a:xfrm rot="1860000">
              <a:off x="6132117" y="2739283"/>
              <a:ext cx="6038152" cy="339214"/>
              <a:chOff x="6284517" y="2825401"/>
              <a:chExt cx="6038152" cy="339214"/>
            </a:xfrm>
          </p:grpSpPr>
          <p:sp>
            <p:nvSpPr>
              <p:cNvPr id="73" name="台形 72">
                <a:extLst>
                  <a:ext uri="{FF2B5EF4-FFF2-40B4-BE49-F238E27FC236}">
                    <a16:creationId xmlns:a16="http://schemas.microsoft.com/office/drawing/2014/main" id="{68B9432D-9C44-C980-B79F-09DF5885B553}"/>
                  </a:ext>
                </a:extLst>
              </p:cNvPr>
              <p:cNvSpPr/>
              <p:nvPr/>
            </p:nvSpPr>
            <p:spPr>
              <a:xfrm rot="16200000">
                <a:off x="11476867" y="2318813"/>
                <a:ext cx="339213" cy="1352390"/>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74" name="台形 73">
                <a:extLst>
                  <a:ext uri="{FF2B5EF4-FFF2-40B4-BE49-F238E27FC236}">
                    <a16:creationId xmlns:a16="http://schemas.microsoft.com/office/drawing/2014/main" id="{E7905562-70CE-A94D-524D-F87F378C9CAE}"/>
                  </a:ext>
                </a:extLst>
              </p:cNvPr>
              <p:cNvSpPr/>
              <p:nvPr/>
            </p:nvSpPr>
            <p:spPr>
              <a:xfrm rot="5400000">
                <a:off x="6791105" y="2318814"/>
                <a:ext cx="339213" cy="1352390"/>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grpSp>
          <p:nvGrpSpPr>
            <p:cNvPr id="68" name="グループ化 67">
              <a:extLst>
                <a:ext uri="{FF2B5EF4-FFF2-40B4-BE49-F238E27FC236}">
                  <a16:creationId xmlns:a16="http://schemas.microsoft.com/office/drawing/2014/main" id="{49C3394A-2E49-F7EF-DC5C-67A6BFE0CB66}"/>
                </a:ext>
              </a:extLst>
            </p:cNvPr>
            <p:cNvGrpSpPr/>
            <p:nvPr/>
          </p:nvGrpSpPr>
          <p:grpSpPr>
            <a:xfrm rot="19740000" flipH="1">
              <a:off x="6132117" y="2739283"/>
              <a:ext cx="6038152" cy="339214"/>
              <a:chOff x="6284517" y="2825401"/>
              <a:chExt cx="6038152" cy="339214"/>
            </a:xfrm>
          </p:grpSpPr>
          <p:sp>
            <p:nvSpPr>
              <p:cNvPr id="71" name="台形 70">
                <a:extLst>
                  <a:ext uri="{FF2B5EF4-FFF2-40B4-BE49-F238E27FC236}">
                    <a16:creationId xmlns:a16="http://schemas.microsoft.com/office/drawing/2014/main" id="{C46E5888-87A3-7EEC-5350-8F30A5685115}"/>
                  </a:ext>
                </a:extLst>
              </p:cNvPr>
              <p:cNvSpPr/>
              <p:nvPr/>
            </p:nvSpPr>
            <p:spPr>
              <a:xfrm rot="16200000">
                <a:off x="11476867" y="2318813"/>
                <a:ext cx="339213" cy="1352390"/>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72" name="台形 71">
                <a:extLst>
                  <a:ext uri="{FF2B5EF4-FFF2-40B4-BE49-F238E27FC236}">
                    <a16:creationId xmlns:a16="http://schemas.microsoft.com/office/drawing/2014/main" id="{9248F0E0-1536-781A-95DC-B0604FF3CB22}"/>
                  </a:ext>
                </a:extLst>
              </p:cNvPr>
              <p:cNvSpPr/>
              <p:nvPr/>
            </p:nvSpPr>
            <p:spPr>
              <a:xfrm rot="5400000">
                <a:off x="6791105" y="2318814"/>
                <a:ext cx="339213" cy="1352390"/>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sp>
          <p:nvSpPr>
            <p:cNvPr id="69" name="台形 68">
              <a:extLst>
                <a:ext uri="{FF2B5EF4-FFF2-40B4-BE49-F238E27FC236}">
                  <a16:creationId xmlns:a16="http://schemas.microsoft.com/office/drawing/2014/main" id="{B095CE33-B2DF-93A5-8872-F7B772B4AEC3}"/>
                </a:ext>
              </a:extLst>
            </p:cNvPr>
            <p:cNvSpPr/>
            <p:nvPr/>
          </p:nvSpPr>
          <p:spPr>
            <a:xfrm rot="1800000" flipV="1">
              <a:off x="10153017" y="203708"/>
              <a:ext cx="339218" cy="1352392"/>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70" name="台形 69">
              <a:extLst>
                <a:ext uri="{FF2B5EF4-FFF2-40B4-BE49-F238E27FC236}">
                  <a16:creationId xmlns:a16="http://schemas.microsoft.com/office/drawing/2014/main" id="{B46794B2-4BB0-CEF6-3D04-5C40F18788F7}"/>
                </a:ext>
              </a:extLst>
            </p:cNvPr>
            <p:cNvSpPr/>
            <p:nvPr/>
          </p:nvSpPr>
          <p:spPr>
            <a:xfrm rot="19800000" flipH="1" flipV="1">
              <a:off x="7810151" y="203708"/>
              <a:ext cx="339218" cy="1352392"/>
            </a:xfrm>
            <a:prstGeom prst="trapezoid">
              <a:avLst>
                <a:gd name="adj" fmla="val 301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sp>
        <p:nvSpPr>
          <p:cNvPr id="85" name="テキスト ボックス 84">
            <a:extLst>
              <a:ext uri="{FF2B5EF4-FFF2-40B4-BE49-F238E27FC236}">
                <a16:creationId xmlns:a16="http://schemas.microsoft.com/office/drawing/2014/main" id="{7AE2BBB8-99A2-3BD6-9007-376CE5841B7A}"/>
              </a:ext>
            </a:extLst>
          </p:cNvPr>
          <p:cNvSpPr txBox="1"/>
          <p:nvPr/>
        </p:nvSpPr>
        <p:spPr>
          <a:xfrm>
            <a:off x="8972227" y="49000"/>
            <a:ext cx="877163" cy="369332"/>
          </a:xfrm>
          <a:prstGeom prst="rect">
            <a:avLst/>
          </a:prstGeom>
          <a:noFill/>
          <a:ln w="28575">
            <a:solidFill>
              <a:schemeClr val="bg1"/>
            </a:solidFill>
          </a:ln>
        </p:spPr>
        <p:txBody>
          <a:bodyPr wrap="none" rtlCol="0" anchor="ctr" anchorCtr="0">
            <a:spAutoFit/>
          </a:bodyPr>
          <a:lstStyle/>
          <a:p>
            <a:r>
              <a:rPr kumimoji="1" lang="ja-JP" altLang="en-US" b="1" dirty="0">
                <a:solidFill>
                  <a:schemeClr val="bg1"/>
                </a:solidFill>
              </a:rPr>
              <a:t>別添３</a:t>
            </a:r>
          </a:p>
        </p:txBody>
      </p:sp>
    </p:spTree>
    <p:extLst>
      <p:ext uri="{BB962C8B-B14F-4D97-AF65-F5344CB8AC3E}">
        <p14:creationId xmlns:p14="http://schemas.microsoft.com/office/powerpoint/2010/main" val="4060163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正方形/長方形 58"/>
          <p:cNvSpPr/>
          <p:nvPr/>
        </p:nvSpPr>
        <p:spPr>
          <a:xfrm>
            <a:off x="0" y="0"/>
            <a:ext cx="9906000" cy="619836"/>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61" name="正方形/長方形 60"/>
          <p:cNvSpPr/>
          <p:nvPr/>
        </p:nvSpPr>
        <p:spPr>
          <a:xfrm>
            <a:off x="2476499" y="5499"/>
            <a:ext cx="4953000" cy="646331"/>
          </a:xfrm>
          <a:prstGeom prst="rect">
            <a:avLst/>
          </a:prstGeom>
        </p:spPr>
        <p:txBody>
          <a:bodyPr>
            <a:spAutoFit/>
          </a:bodyPr>
          <a:lstStyle/>
          <a:p>
            <a:pPr algn="ctr"/>
            <a:r>
              <a:rPr lang="ja-JP" altLang="en-US" b="1">
                <a:solidFill>
                  <a:schemeClr val="bg1"/>
                </a:solidFill>
                <a:latin typeface="ＭＳ ゴシック" panose="020B0609070205080204" pitchFamily="49" charset="-128"/>
                <a:ea typeface="ＭＳ ゴシック" panose="020B0609070205080204" pitchFamily="49" charset="-128"/>
              </a:rPr>
              <a:t>「個別避難計画」の取組のながれ（災害時）</a:t>
            </a:r>
            <a:br>
              <a:rPr lang="ja-JP" altLang="en-US" b="1">
                <a:solidFill>
                  <a:schemeClr val="bg1"/>
                </a:solidFill>
                <a:latin typeface="ＭＳ ゴシック" panose="020B0609070205080204" pitchFamily="49" charset="-128"/>
                <a:ea typeface="ＭＳ ゴシック" panose="020B0609070205080204" pitchFamily="49" charset="-128"/>
              </a:rPr>
            </a:br>
            <a:r>
              <a:rPr lang="ja-JP" altLang="en-US" b="1">
                <a:solidFill>
                  <a:schemeClr val="bg1"/>
                </a:solidFill>
                <a:latin typeface="ＭＳ ゴシック" panose="020B0609070205080204" pitchFamily="49" charset="-128"/>
                <a:ea typeface="ＭＳ ゴシック" panose="020B0609070205080204" pitchFamily="49" charset="-128"/>
              </a:rPr>
              <a:t>　</a:t>
            </a:r>
            <a:r>
              <a:rPr lang="ja-JP" altLang="en-US" sz="1600" b="1">
                <a:solidFill>
                  <a:schemeClr val="bg1"/>
                </a:solidFill>
                <a:latin typeface="ＭＳ ゴシック" panose="020B0609070205080204" pitchFamily="49" charset="-128"/>
                <a:ea typeface="ＭＳ ゴシック" panose="020B0609070205080204" pitchFamily="49" charset="-128"/>
              </a:rPr>
              <a:t>～住民の皆さんへの説明の例～</a:t>
            </a:r>
          </a:p>
        </p:txBody>
      </p:sp>
      <p:sp>
        <p:nvSpPr>
          <p:cNvPr id="62" name="スライド番号プレースホルダー 7">
            <a:extLst>
              <a:ext uri="{FF2B5EF4-FFF2-40B4-BE49-F238E27FC236}">
                <a16:creationId xmlns:a16="http://schemas.microsoft.com/office/drawing/2014/main" id="{59FE059E-A2D4-4849-893D-F6F4CA024CF2}"/>
              </a:ext>
            </a:extLst>
          </p:cNvPr>
          <p:cNvSpPr txBox="1">
            <a:spLocks/>
          </p:cNvSpPr>
          <p:nvPr/>
        </p:nvSpPr>
        <p:spPr>
          <a:xfrm>
            <a:off x="9168293" y="6561139"/>
            <a:ext cx="831236" cy="365125"/>
          </a:xfrm>
          <a:prstGeom prst="rect">
            <a:avLst/>
          </a:prstGeom>
        </p:spPr>
        <p:txBody>
          <a:bodyPr vert="horz" lIns="91440" tIns="45720" rIns="91440" bIns="45720" rtlCol="0" anchor="ctr"/>
          <a:lstStyle>
            <a:defPPr>
              <a:defRPr lang="en-US"/>
            </a:defPPr>
            <a:lvl1pPr marL="0" algn="r"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D8A94C8-99FC-497B-A66B-600F5EFE605E}" type="slidenum">
              <a:rPr kumimoji="1" lang="ja-JP" altLang="en-US" sz="2000" smtClean="0">
                <a:solidFill>
                  <a:schemeClr val="tx1">
                    <a:lumMod val="50000"/>
                    <a:lumOff val="50000"/>
                  </a:schemeClr>
                </a:solidFill>
                <a:effectLst>
                  <a:glow rad="50800">
                    <a:schemeClr val="bg1"/>
                  </a:glow>
                </a:effectLst>
                <a:latin typeface="ＭＳ ゴシック" panose="020B0609070205080204" pitchFamily="49" charset="-128"/>
                <a:ea typeface="ＭＳ ゴシック" panose="020B0609070205080204" pitchFamily="49" charset="-128"/>
              </a:rPr>
              <a:pPr/>
              <a:t>2</a:t>
            </a:fld>
            <a:endParaRPr kumimoji="1" lang="ja-JP" altLang="en-US" sz="2000">
              <a:solidFill>
                <a:schemeClr val="tx1">
                  <a:lumMod val="50000"/>
                  <a:lumOff val="50000"/>
                </a:schemeClr>
              </a:solidFill>
              <a:effectLst>
                <a:glow rad="50800">
                  <a:schemeClr val="bg1"/>
                </a:glow>
              </a:effectLst>
              <a:latin typeface="ＭＳ ゴシック" panose="020B0609070205080204" pitchFamily="49" charset="-128"/>
              <a:ea typeface="ＭＳ ゴシック" panose="020B0609070205080204" pitchFamily="49" charset="-128"/>
            </a:endParaRPr>
          </a:p>
        </p:txBody>
      </p:sp>
      <p:sp>
        <p:nvSpPr>
          <p:cNvPr id="63" name="二等辺三角形 62"/>
          <p:cNvSpPr/>
          <p:nvPr/>
        </p:nvSpPr>
        <p:spPr>
          <a:xfrm rot="10800000">
            <a:off x="3857829" y="3399393"/>
            <a:ext cx="2347535" cy="473447"/>
          </a:xfrm>
          <a:prstGeom prst="triangle">
            <a:avLst/>
          </a:prstGeom>
          <a:solidFill>
            <a:srgbClr val="FFB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nvGrpSpPr>
          <p:cNvPr id="64" name="グループ化 63"/>
          <p:cNvGrpSpPr/>
          <p:nvPr/>
        </p:nvGrpSpPr>
        <p:grpSpPr>
          <a:xfrm>
            <a:off x="293718" y="1177746"/>
            <a:ext cx="9485438" cy="605715"/>
            <a:chOff x="153" y="6029806"/>
            <a:chExt cx="6762597" cy="605715"/>
          </a:xfrm>
        </p:grpSpPr>
        <p:sp>
          <p:nvSpPr>
            <p:cNvPr id="65" name="正方形/長方形 64"/>
            <p:cNvSpPr/>
            <p:nvPr/>
          </p:nvSpPr>
          <p:spPr>
            <a:xfrm>
              <a:off x="49569" y="6029806"/>
              <a:ext cx="6713181" cy="605715"/>
            </a:xfrm>
            <a:prstGeom prst="rect">
              <a:avLst/>
            </a:prstGeom>
            <a:solidFill>
              <a:srgbClr val="FFEEB7"/>
            </a:solidFill>
            <a:ln w="57150">
              <a:solidFill>
                <a:srgbClr val="FFC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66" name="テキスト ボックス 65"/>
            <p:cNvSpPr txBox="1"/>
            <p:nvPr/>
          </p:nvSpPr>
          <p:spPr>
            <a:xfrm>
              <a:off x="153" y="6039767"/>
              <a:ext cx="6386535" cy="584775"/>
            </a:xfrm>
            <a:prstGeom prst="rect">
              <a:avLst/>
            </a:prstGeom>
            <a:noFill/>
          </p:spPr>
          <p:txBody>
            <a:bodyPr wrap="square" rtlCol="0">
              <a:spAutoFit/>
            </a:bodyPr>
            <a:lstStyle/>
            <a:p>
              <a:pPr marL="180975" indent="-180975"/>
              <a:r>
                <a:rPr kumimoji="1" lang="ja-JP" altLang="en-US" sz="1600">
                  <a:latin typeface="ＭＳ ゴシック" panose="020B0609070205080204" pitchFamily="49" charset="-128"/>
                  <a:ea typeface="ＭＳ ゴシック" panose="020B0609070205080204" pitchFamily="49" charset="-128"/>
                </a:rPr>
                <a:t>１．災害が発生し、又は発生するおそれがある場合には、個別避難計画に基づき連絡などを始めます。（市町村による高齢者等避難の発令がある場合にはこれに基づき計画を実行します。）</a:t>
              </a:r>
            </a:p>
          </p:txBody>
        </p:sp>
      </p:grpSp>
      <p:sp>
        <p:nvSpPr>
          <p:cNvPr id="67" name="楕円 66"/>
          <p:cNvSpPr/>
          <p:nvPr/>
        </p:nvSpPr>
        <p:spPr>
          <a:xfrm>
            <a:off x="350714" y="822958"/>
            <a:ext cx="1060780" cy="346406"/>
          </a:xfrm>
          <a:prstGeom prst="ellipse">
            <a:avLst/>
          </a:prstGeom>
          <a:solidFill>
            <a:srgbClr val="FFB200"/>
          </a:solidFill>
          <a:ln w="19050">
            <a:solidFill>
              <a:schemeClr val="bg1"/>
            </a:solidFill>
          </a:ln>
          <a:effectLst>
            <a:softEdge rad="0"/>
          </a:effectLst>
        </p:spPr>
        <p:style>
          <a:lnRef idx="2">
            <a:schemeClr val="accent6">
              <a:shade val="50000"/>
            </a:schemeClr>
          </a:lnRef>
          <a:fillRef idx="1">
            <a:schemeClr val="accent6"/>
          </a:fillRef>
          <a:effectRef idx="0">
            <a:schemeClr val="accent6"/>
          </a:effectRef>
          <a:fontRef idx="minor">
            <a:schemeClr val="lt1"/>
          </a:fontRef>
        </p:style>
        <p:txBody>
          <a:bodyPr lIns="0" tIns="0" rIns="0" bIns="0" rtlCol="0" anchor="ctr"/>
          <a:lstStyle/>
          <a:p>
            <a:pPr algn="ctr"/>
            <a:r>
              <a:rPr kumimoji="1" lang="ja-JP" altLang="en-US" b="1">
                <a:latin typeface="ＭＳ ゴシック" panose="020B0609070205080204" pitchFamily="49" charset="-128"/>
                <a:ea typeface="ＭＳ ゴシック" panose="020B0609070205080204" pitchFamily="49" charset="-128"/>
              </a:rPr>
              <a:t>災害時</a:t>
            </a:r>
          </a:p>
        </p:txBody>
      </p:sp>
      <p:grpSp>
        <p:nvGrpSpPr>
          <p:cNvPr id="68" name="グループ化 67"/>
          <p:cNvGrpSpPr/>
          <p:nvPr/>
        </p:nvGrpSpPr>
        <p:grpSpPr>
          <a:xfrm>
            <a:off x="293718" y="2462219"/>
            <a:ext cx="9475760" cy="840958"/>
            <a:chOff x="153" y="6784605"/>
            <a:chExt cx="6762596" cy="840958"/>
          </a:xfrm>
        </p:grpSpPr>
        <p:sp>
          <p:nvSpPr>
            <p:cNvPr id="69" name="正方形/長方形 68"/>
            <p:cNvSpPr/>
            <p:nvPr/>
          </p:nvSpPr>
          <p:spPr>
            <a:xfrm>
              <a:off x="49620" y="6784605"/>
              <a:ext cx="6713129" cy="840958"/>
            </a:xfrm>
            <a:prstGeom prst="rect">
              <a:avLst/>
            </a:prstGeom>
            <a:solidFill>
              <a:srgbClr val="FFEEB7"/>
            </a:solidFill>
            <a:ln w="57150">
              <a:solidFill>
                <a:srgbClr val="FFC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70" name="テキスト ボックス 69"/>
            <p:cNvSpPr txBox="1"/>
            <p:nvPr/>
          </p:nvSpPr>
          <p:spPr>
            <a:xfrm>
              <a:off x="153" y="6794566"/>
              <a:ext cx="6695922" cy="830997"/>
            </a:xfrm>
            <a:prstGeom prst="rect">
              <a:avLst/>
            </a:prstGeom>
            <a:noFill/>
          </p:spPr>
          <p:txBody>
            <a:bodyPr wrap="square" rtlCol="0">
              <a:spAutoFit/>
            </a:bodyPr>
            <a:lstStyle/>
            <a:p>
              <a:pPr marL="180975" indent="-180975"/>
              <a:r>
                <a:rPr kumimoji="1" lang="ja-JP" altLang="en-US" sz="1600">
                  <a:latin typeface="ＭＳ ゴシック" panose="020B0609070205080204" pitchFamily="49" charset="-128"/>
                  <a:ea typeface="ＭＳ ゴシック" panose="020B0609070205080204" pitchFamily="49" charset="-128"/>
                </a:rPr>
                <a:t>２．支援者の方も被災</a:t>
              </a:r>
              <a:r>
                <a:rPr kumimoji="1" lang="en-US" altLang="ja-JP" sz="1600">
                  <a:latin typeface="ＭＳ ゴシック" panose="020B0609070205080204" pitchFamily="49" charset="-128"/>
                  <a:ea typeface="ＭＳ ゴシック" panose="020B0609070205080204" pitchFamily="49" charset="-128"/>
                </a:rPr>
                <a:t>(</a:t>
              </a:r>
              <a:r>
                <a:rPr kumimoji="1" lang="ja-JP" altLang="en-US" sz="1600">
                  <a:latin typeface="ＭＳ ゴシック" panose="020B0609070205080204" pitchFamily="49" charset="-128"/>
                  <a:ea typeface="ＭＳ ゴシック" panose="020B0609070205080204" pitchFamily="49" charset="-128"/>
                </a:rPr>
                <a:t>や不在</a:t>
              </a:r>
              <a:r>
                <a:rPr kumimoji="1" lang="en-US" altLang="ja-JP" sz="1600">
                  <a:latin typeface="ＭＳ ゴシック" panose="020B0609070205080204" pitchFamily="49" charset="-128"/>
                  <a:ea typeface="ＭＳ ゴシック" panose="020B0609070205080204" pitchFamily="49" charset="-128"/>
                </a:rPr>
                <a:t>)</a:t>
              </a:r>
              <a:r>
                <a:rPr kumimoji="1" lang="ja-JP" altLang="en-US" sz="1600">
                  <a:latin typeface="ＭＳ ゴシック" panose="020B0609070205080204" pitchFamily="49" charset="-128"/>
                  <a:ea typeface="ＭＳ ゴシック" panose="020B0609070205080204" pitchFamily="49" charset="-128"/>
                </a:rPr>
                <a:t>の可能性があります。支援者ご自身や支援者のご家族の安全が最優先です。その上で、支援者ご自身などの安全が確保できる場合には、できる範囲で要支援者の支援をします。</a:t>
              </a:r>
            </a:p>
          </p:txBody>
        </p:sp>
      </p:grpSp>
      <p:grpSp>
        <p:nvGrpSpPr>
          <p:cNvPr id="71" name="グループ化 70"/>
          <p:cNvGrpSpPr/>
          <p:nvPr/>
        </p:nvGrpSpPr>
        <p:grpSpPr>
          <a:xfrm>
            <a:off x="293717" y="3981935"/>
            <a:ext cx="9475763" cy="594736"/>
            <a:chOff x="152" y="8043735"/>
            <a:chExt cx="6748812" cy="594736"/>
          </a:xfrm>
        </p:grpSpPr>
        <p:sp>
          <p:nvSpPr>
            <p:cNvPr id="72" name="正方形/長方形 71"/>
            <p:cNvSpPr/>
            <p:nvPr/>
          </p:nvSpPr>
          <p:spPr>
            <a:xfrm>
              <a:off x="49520" y="8043735"/>
              <a:ext cx="6699444" cy="594736"/>
            </a:xfrm>
            <a:prstGeom prst="rect">
              <a:avLst/>
            </a:prstGeom>
            <a:solidFill>
              <a:srgbClr val="FFEEB7"/>
            </a:solidFill>
            <a:ln w="57150">
              <a:solidFill>
                <a:srgbClr val="FFC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73" name="テキスト ボックス 72"/>
            <p:cNvSpPr txBox="1"/>
            <p:nvPr/>
          </p:nvSpPr>
          <p:spPr>
            <a:xfrm>
              <a:off x="152" y="8053696"/>
              <a:ext cx="5796187" cy="584775"/>
            </a:xfrm>
            <a:prstGeom prst="rect">
              <a:avLst/>
            </a:prstGeom>
            <a:noFill/>
          </p:spPr>
          <p:txBody>
            <a:bodyPr wrap="square" rtlCol="0">
              <a:spAutoFit/>
            </a:bodyPr>
            <a:lstStyle/>
            <a:p>
              <a:pPr marL="180975" indent="-180975"/>
              <a:r>
                <a:rPr kumimoji="1" lang="ja-JP" altLang="en-US" sz="1600">
                  <a:latin typeface="ＭＳ ゴシック" panose="020B0609070205080204" pitchFamily="49" charset="-128"/>
                  <a:ea typeface="ＭＳ ゴシック" panose="020B0609070205080204" pitchFamily="49" charset="-128"/>
                </a:rPr>
                <a:t>３．要支援者の方に電話をしたり、自宅に伺い、避難情報や災害が発生していることを伝えることや、安否の確認をします。</a:t>
              </a:r>
            </a:p>
          </p:txBody>
        </p:sp>
      </p:grpSp>
      <p:sp>
        <p:nvSpPr>
          <p:cNvPr id="74" name="二等辺三角形 73"/>
          <p:cNvSpPr/>
          <p:nvPr/>
        </p:nvSpPr>
        <p:spPr>
          <a:xfrm rot="10800000">
            <a:off x="3857829" y="1879677"/>
            <a:ext cx="2347535" cy="473447"/>
          </a:xfrm>
          <a:prstGeom prst="triangle">
            <a:avLst/>
          </a:prstGeom>
          <a:solidFill>
            <a:srgbClr val="FFB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nvGrpSpPr>
          <p:cNvPr id="75" name="グループ化 74"/>
          <p:cNvGrpSpPr/>
          <p:nvPr/>
        </p:nvGrpSpPr>
        <p:grpSpPr>
          <a:xfrm>
            <a:off x="284037" y="5258488"/>
            <a:ext cx="9485443" cy="594736"/>
            <a:chOff x="-9527" y="9051413"/>
            <a:chExt cx="6755707" cy="594736"/>
          </a:xfrm>
        </p:grpSpPr>
        <p:sp>
          <p:nvSpPr>
            <p:cNvPr id="76" name="正方形/長方形 75"/>
            <p:cNvSpPr/>
            <p:nvPr/>
          </p:nvSpPr>
          <p:spPr>
            <a:xfrm>
              <a:off x="46736" y="9051413"/>
              <a:ext cx="6699444" cy="594736"/>
            </a:xfrm>
            <a:prstGeom prst="rect">
              <a:avLst/>
            </a:prstGeom>
            <a:solidFill>
              <a:srgbClr val="FFEEB7"/>
            </a:solidFill>
            <a:ln w="57150">
              <a:solidFill>
                <a:srgbClr val="FFC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77" name="テキスト ボックス 76"/>
            <p:cNvSpPr txBox="1"/>
            <p:nvPr/>
          </p:nvSpPr>
          <p:spPr>
            <a:xfrm>
              <a:off x="-9527" y="9061374"/>
              <a:ext cx="5803083" cy="584775"/>
            </a:xfrm>
            <a:prstGeom prst="rect">
              <a:avLst/>
            </a:prstGeom>
            <a:noFill/>
          </p:spPr>
          <p:txBody>
            <a:bodyPr wrap="square" rtlCol="0">
              <a:spAutoFit/>
            </a:bodyPr>
            <a:lstStyle/>
            <a:p>
              <a:pPr marL="180975" indent="-180975"/>
              <a:r>
                <a:rPr kumimoji="1" lang="ja-JP" altLang="en-US" sz="1600">
                  <a:latin typeface="ＭＳ ゴシック" panose="020B0609070205080204" pitchFamily="49" charset="-128"/>
                  <a:ea typeface="ＭＳ ゴシック" panose="020B0609070205080204" pitchFamily="49" charset="-128"/>
                </a:rPr>
                <a:t>４．要支援者の方が、自宅で安全に生活できない場合には、支援者の方と一緒に計画に書かれた避難先に向かいます。</a:t>
              </a:r>
            </a:p>
          </p:txBody>
        </p:sp>
      </p:grpSp>
      <p:sp>
        <p:nvSpPr>
          <p:cNvPr id="78" name="二等辺三角形 77"/>
          <p:cNvSpPr/>
          <p:nvPr/>
        </p:nvSpPr>
        <p:spPr>
          <a:xfrm rot="10800000">
            <a:off x="3857829" y="4672887"/>
            <a:ext cx="2347535" cy="473447"/>
          </a:xfrm>
          <a:prstGeom prst="triangle">
            <a:avLst/>
          </a:prstGeom>
          <a:solidFill>
            <a:srgbClr val="FFB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pic>
        <p:nvPicPr>
          <p:cNvPr id="79" name="グラフィックス 2" descr="建設作業員女性 枠線">
            <a:extLst>
              <a:ext uri="{FF2B5EF4-FFF2-40B4-BE49-F238E27FC236}">
                <a16:creationId xmlns:a16="http://schemas.microsoft.com/office/drawing/2014/main" id="{FFED7DCD-F15C-08CA-BB57-90E11520412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560389" y="4064288"/>
            <a:ext cx="502723" cy="502723"/>
          </a:xfrm>
          <a:prstGeom prst="rect">
            <a:avLst/>
          </a:prstGeom>
        </p:spPr>
      </p:pic>
      <p:pic>
        <p:nvPicPr>
          <p:cNvPr id="80" name="グラフィックス 5" descr="スピーカー フォン 単色塗りつぶし">
            <a:extLst>
              <a:ext uri="{FF2B5EF4-FFF2-40B4-BE49-F238E27FC236}">
                <a16:creationId xmlns:a16="http://schemas.microsoft.com/office/drawing/2014/main" id="{2FD989FB-69C1-1EA5-DBA1-E2615D1C5743}"/>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08419" y="4026771"/>
            <a:ext cx="560378" cy="560378"/>
          </a:xfrm>
          <a:prstGeom prst="rect">
            <a:avLst/>
          </a:prstGeom>
        </p:spPr>
      </p:pic>
      <p:pic>
        <p:nvPicPr>
          <p:cNvPr id="81" name="グラフィックス 33" descr="傘 単色塗りつぶし">
            <a:extLst>
              <a:ext uri="{FF2B5EF4-FFF2-40B4-BE49-F238E27FC236}">
                <a16:creationId xmlns:a16="http://schemas.microsoft.com/office/drawing/2014/main" id="{D5A8A138-7DF1-FEFD-633B-7AD592346BDA}"/>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99633">
            <a:off x="9060235" y="1753524"/>
            <a:ext cx="436188" cy="436188"/>
          </a:xfrm>
          <a:prstGeom prst="rect">
            <a:avLst/>
          </a:prstGeom>
        </p:spPr>
      </p:pic>
      <p:pic>
        <p:nvPicPr>
          <p:cNvPr id="82" name="グラフィックス 51" descr="ユニバーサル アクセス 単色塗りつぶし">
            <a:extLst>
              <a:ext uri="{FF2B5EF4-FFF2-40B4-BE49-F238E27FC236}">
                <a16:creationId xmlns:a16="http://schemas.microsoft.com/office/drawing/2014/main" id="{A362E33E-6726-498E-8887-A7DC395B8917}"/>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791503" y="5200943"/>
            <a:ext cx="709825" cy="709825"/>
          </a:xfrm>
          <a:prstGeom prst="rect">
            <a:avLst/>
          </a:prstGeom>
        </p:spPr>
      </p:pic>
      <p:pic>
        <p:nvPicPr>
          <p:cNvPr id="83" name="グラフィックス 121" descr="雨 単色塗りつぶし">
            <a:extLst>
              <a:ext uri="{FF2B5EF4-FFF2-40B4-BE49-F238E27FC236}">
                <a16:creationId xmlns:a16="http://schemas.microsoft.com/office/drawing/2014/main" id="{DE344347-673D-DD12-E07D-946CA3CB029E}"/>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9278329" y="1220101"/>
            <a:ext cx="527477" cy="527477"/>
          </a:xfrm>
          <a:prstGeom prst="rect">
            <a:avLst/>
          </a:prstGeom>
        </p:spPr>
      </p:pic>
      <p:pic>
        <p:nvPicPr>
          <p:cNvPr id="84" name="グラフィックス 123" descr="歩く 単色塗りつぶし">
            <a:extLst>
              <a:ext uri="{FF2B5EF4-FFF2-40B4-BE49-F238E27FC236}">
                <a16:creationId xmlns:a16="http://schemas.microsoft.com/office/drawing/2014/main" id="{42C6EFB7-4DF9-FDB3-8CE9-A4AF7D6B66BF}"/>
              </a:ext>
            </a:extLst>
          </p:cNvPr>
          <p:cNvPicPr>
            <a:picLocks noChangeAspect="1"/>
          </p:cNvPicPr>
          <p:nvPr/>
        </p:nvPicPr>
        <p:blipFill>
          <a:blip r:embed="rId12" cstate="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663975" y="4470039"/>
            <a:ext cx="481659" cy="481659"/>
          </a:xfrm>
          <a:prstGeom prst="rect">
            <a:avLst/>
          </a:prstGeom>
        </p:spPr>
      </p:pic>
      <p:sp>
        <p:nvSpPr>
          <p:cNvPr id="85" name="テキスト ボックス 84">
            <a:extLst>
              <a:ext uri="{FF2B5EF4-FFF2-40B4-BE49-F238E27FC236}">
                <a16:creationId xmlns:a16="http://schemas.microsoft.com/office/drawing/2014/main" id="{87E37491-7C74-DB4A-C54E-8704E919222A}"/>
              </a:ext>
            </a:extLst>
          </p:cNvPr>
          <p:cNvSpPr txBox="1"/>
          <p:nvPr/>
        </p:nvSpPr>
        <p:spPr>
          <a:xfrm>
            <a:off x="394484" y="3371530"/>
            <a:ext cx="6670201" cy="207749"/>
          </a:xfrm>
          <a:prstGeom prst="rect">
            <a:avLst/>
          </a:prstGeom>
          <a:noFill/>
        </p:spPr>
        <p:txBody>
          <a:bodyPr wrap="square" rtlCol="0">
            <a:spAutoFit/>
          </a:bodyPr>
          <a:lstStyle/>
          <a:p>
            <a:pPr marL="90488" indent="-90488">
              <a:lnSpc>
                <a:spcPts val="900"/>
              </a:lnSpc>
            </a:pPr>
            <a:r>
              <a:rPr kumimoji="1" lang="en-US" altLang="ja-JP"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a:t>
            </a:r>
            <a:r>
              <a:rPr kumimoji="1" lang="ja-JP" altLang="en-US"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関係者だれもが自分自身の安全を第一に行動することは、地域全体の安全につながるものと考えられます。</a:t>
            </a:r>
            <a:endParaRPr kumimoji="1" lang="en-US" altLang="ja-JP"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endParaRPr>
          </a:p>
        </p:txBody>
      </p:sp>
      <p:pic>
        <p:nvPicPr>
          <p:cNvPr id="86" name="グラフィックス 137" descr="親指を立てるしぐさ 単色塗りつぶし">
            <a:extLst>
              <a:ext uri="{FF2B5EF4-FFF2-40B4-BE49-F238E27FC236}">
                <a16:creationId xmlns:a16="http://schemas.microsoft.com/office/drawing/2014/main" id="{876DDEEA-46D4-9256-D6A9-E43E5E6CF34F}"/>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9315927" y="2868373"/>
            <a:ext cx="453551" cy="453551"/>
          </a:xfrm>
          <a:prstGeom prst="rect">
            <a:avLst/>
          </a:prstGeom>
        </p:spPr>
      </p:pic>
      <p:sp>
        <p:nvSpPr>
          <p:cNvPr id="87" name="テキスト ボックス 86">
            <a:extLst>
              <a:ext uri="{FF2B5EF4-FFF2-40B4-BE49-F238E27FC236}">
                <a16:creationId xmlns:a16="http://schemas.microsoft.com/office/drawing/2014/main" id="{3CC00423-399E-0CCA-EEE2-B90306A8F169}"/>
              </a:ext>
            </a:extLst>
          </p:cNvPr>
          <p:cNvSpPr txBox="1"/>
          <p:nvPr/>
        </p:nvSpPr>
        <p:spPr>
          <a:xfrm>
            <a:off x="387143" y="1852983"/>
            <a:ext cx="8621276" cy="477054"/>
          </a:xfrm>
          <a:prstGeom prst="rect">
            <a:avLst/>
          </a:prstGeom>
          <a:noFill/>
        </p:spPr>
        <p:txBody>
          <a:bodyPr wrap="square" rtlCol="0">
            <a:spAutoFit/>
          </a:bodyPr>
          <a:lstStyle/>
          <a:p>
            <a:pPr marL="90488" indent="-90488">
              <a:lnSpc>
                <a:spcPts val="1000"/>
              </a:lnSpc>
            </a:pPr>
            <a:r>
              <a:rPr kumimoji="1" lang="en-US" altLang="ja-JP"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a:t>
            </a:r>
            <a:r>
              <a:rPr kumimoji="1" lang="ja-JP" altLang="en-US"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要支援者のみなさんは、御自身が住んでいる地域に高齢者等避難が発令等されたこと受けて、個別避難計画に基づき避難をはじめることになります。避難に時間を要する要支援者等はこの時点で避難することにより、災害が発生する前までに避難先等への立退き避難を完了することが期待できます。</a:t>
            </a:r>
            <a:endParaRPr kumimoji="1" lang="en-US" altLang="ja-JP"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endParaRPr>
          </a:p>
        </p:txBody>
      </p:sp>
      <p:grpSp>
        <p:nvGrpSpPr>
          <p:cNvPr id="88" name="グループ化 87">
            <a:extLst>
              <a:ext uri="{FF2B5EF4-FFF2-40B4-BE49-F238E27FC236}">
                <a16:creationId xmlns:a16="http://schemas.microsoft.com/office/drawing/2014/main" id="{09EFE04F-E9FB-50EC-2D39-90F2BDA0E9B9}"/>
              </a:ext>
            </a:extLst>
          </p:cNvPr>
          <p:cNvGrpSpPr/>
          <p:nvPr/>
        </p:nvGrpSpPr>
        <p:grpSpPr>
          <a:xfrm>
            <a:off x="8855279" y="875391"/>
            <a:ext cx="418703" cy="418703"/>
            <a:chOff x="9484217" y="4051955"/>
            <a:chExt cx="4018221" cy="4018221"/>
          </a:xfrm>
        </p:grpSpPr>
        <p:sp>
          <p:nvSpPr>
            <p:cNvPr id="89" name="フリーフォーム: 図形 156">
              <a:extLst>
                <a:ext uri="{FF2B5EF4-FFF2-40B4-BE49-F238E27FC236}">
                  <a16:creationId xmlns:a16="http://schemas.microsoft.com/office/drawing/2014/main" id="{4AB57751-5082-CF23-4A67-646F4F9332DB}"/>
                </a:ext>
              </a:extLst>
            </p:cNvPr>
            <p:cNvSpPr/>
            <p:nvPr/>
          </p:nvSpPr>
          <p:spPr>
            <a:xfrm>
              <a:off x="10699259" y="5430367"/>
              <a:ext cx="1598625" cy="1674559"/>
            </a:xfrm>
            <a:custGeom>
              <a:avLst/>
              <a:gdLst>
                <a:gd name="connsiteX0" fmla="*/ 0 w 983226"/>
                <a:gd name="connsiteY0" fmla="*/ 1020097 h 1029929"/>
                <a:gd name="connsiteX1" fmla="*/ 98323 w 983226"/>
                <a:gd name="connsiteY1" fmla="*/ 9832 h 1029929"/>
                <a:gd name="connsiteX2" fmla="*/ 857865 w 983226"/>
                <a:gd name="connsiteY2" fmla="*/ 0 h 1029929"/>
                <a:gd name="connsiteX3" fmla="*/ 983226 w 983226"/>
                <a:gd name="connsiteY3" fmla="*/ 1029929 h 1029929"/>
                <a:gd name="connsiteX4" fmla="*/ 0 w 983226"/>
                <a:gd name="connsiteY4" fmla="*/ 1020097 h 10299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3226" h="1029929">
                  <a:moveTo>
                    <a:pt x="0" y="1020097"/>
                  </a:moveTo>
                  <a:lnTo>
                    <a:pt x="98323" y="9832"/>
                  </a:lnTo>
                  <a:lnTo>
                    <a:pt x="857865" y="0"/>
                  </a:lnTo>
                  <a:lnTo>
                    <a:pt x="983226" y="1029929"/>
                  </a:lnTo>
                  <a:lnTo>
                    <a:pt x="0" y="1020097"/>
                  </a:lnTo>
                  <a:close/>
                </a:path>
              </a:pathLst>
            </a:custGeom>
            <a:solidFill>
              <a:srgbClr val="FFEE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pic>
          <p:nvPicPr>
            <p:cNvPr id="90" name="グラフィックス 157" descr="サイレン 単色塗りつぶし">
              <a:extLst>
                <a:ext uri="{FF2B5EF4-FFF2-40B4-BE49-F238E27FC236}">
                  <a16:creationId xmlns:a16="http://schemas.microsoft.com/office/drawing/2014/main" id="{AF28B7C3-D78D-76F2-6036-0A003598BC18}"/>
                </a:ext>
              </a:extLst>
            </p:cNvPr>
            <p:cNvPicPr>
              <a:picLocks noChangeAspect="1"/>
            </p:cNvPicPr>
            <p:nvPr/>
          </p:nvPicPr>
          <p:blipFill>
            <a:blip r:embed="rId16" cstate="print">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9484217" y="4051955"/>
              <a:ext cx="4018221" cy="4018221"/>
            </a:xfrm>
            <a:prstGeom prst="rect">
              <a:avLst/>
            </a:prstGeom>
          </p:spPr>
        </p:pic>
        <p:sp>
          <p:nvSpPr>
            <p:cNvPr id="91" name="フリーフォーム: 図形 158">
              <a:extLst>
                <a:ext uri="{FF2B5EF4-FFF2-40B4-BE49-F238E27FC236}">
                  <a16:creationId xmlns:a16="http://schemas.microsoft.com/office/drawing/2014/main" id="{4BB81805-4C93-E7D0-9BBF-1B6C5E0C26D5}"/>
                </a:ext>
              </a:extLst>
            </p:cNvPr>
            <p:cNvSpPr/>
            <p:nvPr/>
          </p:nvSpPr>
          <p:spPr>
            <a:xfrm>
              <a:off x="11696909" y="5726394"/>
              <a:ext cx="281822" cy="1086737"/>
            </a:xfrm>
            <a:custGeom>
              <a:avLst/>
              <a:gdLst>
                <a:gd name="connsiteX0" fmla="*/ 0 w 281822"/>
                <a:gd name="connsiteY0" fmla="*/ 4055 h 1090792"/>
                <a:gd name="connsiteX1" fmla="*/ 107457 w 281822"/>
                <a:gd name="connsiteY1" fmla="*/ 1086737 h 1090792"/>
                <a:gd name="connsiteX2" fmla="*/ 281822 w 281822"/>
                <a:gd name="connsiteY2" fmla="*/ 1090792 h 1090792"/>
                <a:gd name="connsiteX3" fmla="*/ 156117 w 281822"/>
                <a:gd name="connsiteY3" fmla="*/ 0 h 1090792"/>
                <a:gd name="connsiteX4" fmla="*/ 0 w 281822"/>
                <a:gd name="connsiteY4" fmla="*/ 4055 h 1090792"/>
                <a:gd name="connsiteX0" fmla="*/ 0 w 281822"/>
                <a:gd name="connsiteY0" fmla="*/ 0 h 1086737"/>
                <a:gd name="connsiteX1" fmla="*/ 107457 w 281822"/>
                <a:gd name="connsiteY1" fmla="*/ 1082682 h 1086737"/>
                <a:gd name="connsiteX2" fmla="*/ 281822 w 281822"/>
                <a:gd name="connsiteY2" fmla="*/ 1086737 h 1086737"/>
                <a:gd name="connsiteX3" fmla="*/ 200722 w 281822"/>
                <a:gd name="connsiteY3" fmla="*/ 178420 h 1086737"/>
                <a:gd name="connsiteX4" fmla="*/ 0 w 281822"/>
                <a:gd name="connsiteY4" fmla="*/ 0 h 1086737"/>
                <a:gd name="connsiteX0" fmla="*/ 0 w 281822"/>
                <a:gd name="connsiteY0" fmla="*/ 0 h 1086737"/>
                <a:gd name="connsiteX1" fmla="*/ 107457 w 281822"/>
                <a:gd name="connsiteY1" fmla="*/ 1082682 h 1086737"/>
                <a:gd name="connsiteX2" fmla="*/ 281822 w 281822"/>
                <a:gd name="connsiteY2" fmla="*/ 1086737 h 1086737"/>
                <a:gd name="connsiteX3" fmla="*/ 162200 w 281822"/>
                <a:gd name="connsiteY3" fmla="*/ 12166 h 1086737"/>
                <a:gd name="connsiteX4" fmla="*/ 0 w 281822"/>
                <a:gd name="connsiteY4" fmla="*/ 0 h 1086737"/>
                <a:gd name="connsiteX0" fmla="*/ 0 w 281822"/>
                <a:gd name="connsiteY0" fmla="*/ 6081 h 1092818"/>
                <a:gd name="connsiteX1" fmla="*/ 107457 w 281822"/>
                <a:gd name="connsiteY1" fmla="*/ 1088763 h 1092818"/>
                <a:gd name="connsiteX2" fmla="*/ 281822 w 281822"/>
                <a:gd name="connsiteY2" fmla="*/ 1092818 h 1092818"/>
                <a:gd name="connsiteX3" fmla="*/ 162200 w 281822"/>
                <a:gd name="connsiteY3" fmla="*/ 0 h 1092818"/>
                <a:gd name="connsiteX4" fmla="*/ 0 w 281822"/>
                <a:gd name="connsiteY4" fmla="*/ 6081 h 1092818"/>
                <a:gd name="connsiteX0" fmla="*/ 0 w 281822"/>
                <a:gd name="connsiteY0" fmla="*/ 0 h 1086737"/>
                <a:gd name="connsiteX1" fmla="*/ 107457 w 281822"/>
                <a:gd name="connsiteY1" fmla="*/ 1082682 h 1086737"/>
                <a:gd name="connsiteX2" fmla="*/ 281822 w 281822"/>
                <a:gd name="connsiteY2" fmla="*/ 1086737 h 1086737"/>
                <a:gd name="connsiteX3" fmla="*/ 166255 w 281822"/>
                <a:gd name="connsiteY3" fmla="*/ 2 h 1086737"/>
                <a:gd name="connsiteX4" fmla="*/ 0 w 281822"/>
                <a:gd name="connsiteY4" fmla="*/ 0 h 1086737"/>
                <a:gd name="connsiteX0" fmla="*/ 0 w 281822"/>
                <a:gd name="connsiteY0" fmla="*/ 0 h 1086737"/>
                <a:gd name="connsiteX1" fmla="*/ 103402 w 281822"/>
                <a:gd name="connsiteY1" fmla="*/ 1086737 h 1086737"/>
                <a:gd name="connsiteX2" fmla="*/ 281822 w 281822"/>
                <a:gd name="connsiteY2" fmla="*/ 1086737 h 1086737"/>
                <a:gd name="connsiteX3" fmla="*/ 166255 w 281822"/>
                <a:gd name="connsiteY3" fmla="*/ 2 h 1086737"/>
                <a:gd name="connsiteX4" fmla="*/ 0 w 281822"/>
                <a:gd name="connsiteY4" fmla="*/ 0 h 10867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822" h="1086737">
                  <a:moveTo>
                    <a:pt x="0" y="0"/>
                  </a:moveTo>
                  <a:lnTo>
                    <a:pt x="103402" y="1086737"/>
                  </a:lnTo>
                  <a:lnTo>
                    <a:pt x="281822" y="1086737"/>
                  </a:lnTo>
                  <a:lnTo>
                    <a:pt x="166255" y="2"/>
                  </a:lnTo>
                  <a:lnTo>
                    <a:pt x="0"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grpSp>
      <p:sp>
        <p:nvSpPr>
          <p:cNvPr id="92" name="テキスト ボックス 91">
            <a:extLst>
              <a:ext uri="{FF2B5EF4-FFF2-40B4-BE49-F238E27FC236}">
                <a16:creationId xmlns:a16="http://schemas.microsoft.com/office/drawing/2014/main" id="{AB427700-D3E1-1626-F5EA-ABD4D981AE6B}"/>
              </a:ext>
            </a:extLst>
          </p:cNvPr>
          <p:cNvSpPr txBox="1"/>
          <p:nvPr/>
        </p:nvSpPr>
        <p:spPr>
          <a:xfrm>
            <a:off x="394484" y="5916379"/>
            <a:ext cx="9384672" cy="348813"/>
          </a:xfrm>
          <a:prstGeom prst="rect">
            <a:avLst/>
          </a:prstGeom>
          <a:noFill/>
        </p:spPr>
        <p:txBody>
          <a:bodyPr wrap="square" rtlCol="0">
            <a:spAutoFit/>
          </a:bodyPr>
          <a:lstStyle/>
          <a:p>
            <a:pPr marL="90488" indent="-90488">
              <a:lnSpc>
                <a:spcPts val="1000"/>
              </a:lnSpc>
            </a:pPr>
            <a:r>
              <a:rPr kumimoji="1" lang="en-US" altLang="ja-JP" sz="1000" b="1">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a:t>
            </a:r>
            <a:r>
              <a:rPr kumimoji="1" lang="ja-JP" altLang="en-US" sz="1000" b="1">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ハザードマップ等で自宅・施設等の浸水想定等を確認し、上階への移動や高層階に留まること（待避）等により、計画的に身の安全を確保することも可能です。（自宅の普段生活している部屋が、ハザードマップで安全であることが確認できる場合、その部屋に留まることができます。）</a:t>
            </a:r>
            <a:endParaRPr kumimoji="1" lang="en-US" altLang="ja-JP" sz="1000" b="1">
              <a:solidFill>
                <a:srgbClr val="448DD0"/>
              </a:solidFill>
              <a:effectLst>
                <a:glow rad="50800">
                  <a:schemeClr val="bg1"/>
                </a:glow>
              </a:effectLst>
              <a:latin typeface="ＭＳ ゴシック" panose="020B0609070205080204" pitchFamily="49" charset="-128"/>
              <a:ea typeface="ＭＳ ゴシック" panose="020B0609070205080204" pitchFamily="49" charset="-128"/>
            </a:endParaRPr>
          </a:p>
        </p:txBody>
      </p:sp>
      <p:sp>
        <p:nvSpPr>
          <p:cNvPr id="93" name="テキスト ボックス 92"/>
          <p:cNvSpPr txBox="1"/>
          <p:nvPr/>
        </p:nvSpPr>
        <p:spPr>
          <a:xfrm>
            <a:off x="1" y="616819"/>
            <a:ext cx="9906000" cy="184666"/>
          </a:xfrm>
          <a:prstGeom prst="rect">
            <a:avLst/>
          </a:prstGeom>
          <a:solidFill>
            <a:srgbClr val="FF0000"/>
          </a:solidFill>
        </p:spPr>
        <p:txBody>
          <a:bodyPr wrap="square" lIns="36000" tIns="0" rIns="36000" bIns="0" rtlCol="0">
            <a:spAutoFit/>
          </a:bodyPr>
          <a:lstStyle/>
          <a:p>
            <a:pPr marL="92075" indent="-92075"/>
            <a:r>
              <a:rPr kumimoji="1" lang="en-US" altLang="ja-JP" sz="1170" b="1">
                <a:solidFill>
                  <a:schemeClr val="bg1"/>
                </a:solidFill>
                <a:latin typeface="ＭＳ ゴシック" panose="020B0609070205080204" pitchFamily="49" charset="-128"/>
                <a:ea typeface="ＭＳ ゴシック" panose="020B0609070205080204" pitchFamily="49" charset="-128"/>
              </a:rPr>
              <a:t>※</a:t>
            </a:r>
            <a:r>
              <a:rPr kumimoji="1" lang="ja-JP" altLang="en-US" sz="1170" b="1">
                <a:solidFill>
                  <a:schemeClr val="bg1"/>
                </a:solidFill>
                <a:latin typeface="ＭＳ ゴシック" panose="020B0609070205080204" pitchFamily="49" charset="-128"/>
                <a:ea typeface="ＭＳ ゴシック" panose="020B0609070205080204" pitchFamily="49" charset="-128"/>
              </a:rPr>
              <a:t> ここでの説明は、取組の流れの一つの例です。個別避難計画はさまざまなやりかたがあります。お住まいの市町村のやりかたを確認しましょう。</a:t>
            </a:r>
          </a:p>
        </p:txBody>
      </p:sp>
      <p:sp>
        <p:nvSpPr>
          <p:cNvPr id="2" name="テキスト ボックス 1">
            <a:extLst>
              <a:ext uri="{FF2B5EF4-FFF2-40B4-BE49-F238E27FC236}">
                <a16:creationId xmlns:a16="http://schemas.microsoft.com/office/drawing/2014/main" id="{BD9757FA-8DC1-C16E-9573-FC935DB397F0}"/>
              </a:ext>
            </a:extLst>
          </p:cNvPr>
          <p:cNvSpPr txBox="1"/>
          <p:nvPr/>
        </p:nvSpPr>
        <p:spPr>
          <a:xfrm>
            <a:off x="394484" y="4651055"/>
            <a:ext cx="4558516" cy="477054"/>
          </a:xfrm>
          <a:prstGeom prst="rect">
            <a:avLst/>
          </a:prstGeom>
          <a:noFill/>
        </p:spPr>
        <p:txBody>
          <a:bodyPr wrap="square" rtlCol="0">
            <a:spAutoFit/>
          </a:bodyPr>
          <a:lstStyle/>
          <a:p>
            <a:pPr indent="-324000" defTabSz="0">
              <a:lnSpc>
                <a:spcPts val="1000"/>
              </a:lnSpc>
            </a:pPr>
            <a:r>
              <a:rPr kumimoji="1" lang="en-US" altLang="ja-JP"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a:t>
            </a:r>
            <a:r>
              <a:rPr kumimoji="1" lang="ja-JP" altLang="en-US"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市町村は、情報伝達や安否確認などの避難支援等の実施状況を把握し、</a:t>
            </a:r>
            <a:endParaRPr kumimoji="1" lang="en-US" altLang="ja-JP"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endParaRPr>
          </a:p>
          <a:p>
            <a:pPr indent="-324000" defTabSz="0">
              <a:lnSpc>
                <a:spcPts val="1000"/>
              </a:lnSpc>
            </a:pPr>
            <a:r>
              <a:rPr kumimoji="1" lang="en-US" altLang="ja-JP"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  </a:t>
            </a:r>
            <a:r>
              <a:rPr kumimoji="1" lang="ja-JP" altLang="en-US"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必要な場合には、避難支援等関係者等に名簿情報や個別避難計画情報を</a:t>
            </a:r>
            <a:endParaRPr kumimoji="1" lang="en-US" altLang="ja-JP"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endParaRPr>
          </a:p>
          <a:p>
            <a:pPr indent="-324000" defTabSz="0">
              <a:lnSpc>
                <a:spcPts val="1000"/>
              </a:lnSpc>
            </a:pPr>
            <a:r>
              <a:rPr kumimoji="1" lang="en-US" altLang="ja-JP"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  </a:t>
            </a:r>
            <a:r>
              <a:rPr kumimoji="1" lang="ja-JP" altLang="en-US"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rPr>
              <a:t>提供します。</a:t>
            </a:r>
            <a:endParaRPr kumimoji="1" lang="en-US" altLang="ja-JP" sz="1000" b="1" dirty="0">
              <a:solidFill>
                <a:srgbClr val="448DD0"/>
              </a:solidFill>
              <a:effectLst>
                <a:glow rad="50800">
                  <a:schemeClr val="bg1"/>
                </a:glow>
              </a:effectLst>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74422463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86f21dd-b1a5-4030-93ac-4ee32a86accc">
      <Terms xmlns="http://schemas.microsoft.com/office/infopath/2007/PartnerControls"/>
    </lcf76f155ced4ddcb4097134ff3c332f>
    <TaxCatchAll xmlns="1da8a86e-78ad-4d1b-aa23-ba4c7618729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E22992744364214090155FB2487F18FC" ma:contentTypeVersion="13" ma:contentTypeDescription="新しいドキュメントを作成します。" ma:contentTypeScope="" ma:versionID="184d81a101424fad633319d2354874cb">
  <xsd:schema xmlns:xsd="http://www.w3.org/2001/XMLSchema" xmlns:xs="http://www.w3.org/2001/XMLSchema" xmlns:p="http://schemas.microsoft.com/office/2006/metadata/properties" xmlns:ns2="e86f21dd-b1a5-4030-93ac-4ee32a86accc" xmlns:ns3="1da8a86e-78ad-4d1b-aa23-ba4c7618729f" targetNamespace="http://schemas.microsoft.com/office/2006/metadata/properties" ma:root="true" ma:fieldsID="037ae30bd377fbd69e52dbdb19d1cffb" ns2:_="" ns3:_="">
    <xsd:import namespace="e86f21dd-b1a5-4030-93ac-4ee32a86accc"/>
    <xsd:import namespace="1da8a86e-78ad-4d1b-aa23-ba4c7618729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6f21dd-b1a5-4030-93ac-4ee32a86ac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da8a86e-78ad-4d1b-aa23-ba4c7618729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fbfbbe1-72a6-4a3f-ab3c-34337a6a3122}" ma:internalName="TaxCatchAll" ma:showField="CatchAllData" ma:web="1da8a86e-78ad-4d1b-aa23-ba4c761872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431B127-590D-469D-A45F-1921F04D0C72}">
  <ds:schemaRefs>
    <ds:schemaRef ds:uri="http://schemas.microsoft.com/sharepoint/v3/contenttype/forms"/>
  </ds:schemaRefs>
</ds:datastoreItem>
</file>

<file path=customXml/itemProps2.xml><?xml version="1.0" encoding="utf-8"?>
<ds:datastoreItem xmlns:ds="http://schemas.openxmlformats.org/officeDocument/2006/customXml" ds:itemID="{45AB9519-8B9C-47B0-A6BC-7BADA6103D90}">
  <ds:schemaRefs>
    <ds:schemaRef ds:uri="http://schemas.microsoft.com/office/2006/metadata/properties"/>
    <ds:schemaRef ds:uri="http://schemas.microsoft.com/office/2006/documentManagement/types"/>
    <ds:schemaRef ds:uri="http://www.w3.org/XML/1998/namespace"/>
    <ds:schemaRef ds:uri="http://purl.org/dc/terms/"/>
    <ds:schemaRef ds:uri="e86f21dd-b1a5-4030-93ac-4ee32a86accc"/>
    <ds:schemaRef ds:uri="http://schemas.microsoft.com/office/infopath/2007/PartnerControls"/>
    <ds:schemaRef ds:uri="http://purl.org/dc/elements/1.1/"/>
    <ds:schemaRef ds:uri="http://schemas.openxmlformats.org/package/2006/metadata/core-properties"/>
    <ds:schemaRef ds:uri="1da8a86e-78ad-4d1b-aa23-ba4c7618729f"/>
    <ds:schemaRef ds:uri="http://purl.org/dc/dcmitype/"/>
  </ds:schemaRefs>
</ds:datastoreItem>
</file>

<file path=customXml/itemProps3.xml><?xml version="1.0" encoding="utf-8"?>
<ds:datastoreItem xmlns:ds="http://schemas.openxmlformats.org/officeDocument/2006/customXml" ds:itemID="{FC9FAF04-A7C1-4EA9-8EEF-CCBC638073F1}"/>
</file>

<file path=docProps/app.xml><?xml version="1.0" encoding="utf-8"?>
<Properties xmlns="http://schemas.openxmlformats.org/officeDocument/2006/extended-properties" xmlns:vt="http://schemas.openxmlformats.org/officeDocument/2006/docPropsVTypes">
  <Template/>
  <TotalTime>424</TotalTime>
  <Words>870</Words>
  <Application>Microsoft Office PowerPoint</Application>
  <PresentationFormat>A4 210 x 297 mm</PresentationFormat>
  <Paragraphs>30</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ＭＳ ゴシック</vt:lpstr>
      <vt:lpstr>游ゴシック</vt:lpstr>
      <vt:lpstr>Arial</vt:lpstr>
      <vt:lpstr>Calibri</vt:lpstr>
      <vt:lpstr>Calibri Light</vt:lpstr>
      <vt:lpstr>Office テーマ</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渡辺 伸宙（防災・調査企画）</dc:creator>
  <cp:lastModifiedBy>藤田 亮(FUJITA Akira)</cp:lastModifiedBy>
  <cp:revision>2</cp:revision>
  <cp:lastPrinted>2024-03-14T02:38:09Z</cp:lastPrinted>
  <dcterms:created xsi:type="dcterms:W3CDTF">2020-05-18T07:34:27Z</dcterms:created>
  <dcterms:modified xsi:type="dcterms:W3CDTF">2024-10-29T08:47:10Z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0x010100E22992744364214090155FB2487F18FC</vt:lpwstr>
  </property>
  <property fmtid="{D5CDD505-2E9C-101B-9397-08002B2CF9AE}" pid="3" name="MediaServiceImageTags">
    <vt:lpwstr/>
  </property>
</Properties>
</file>